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87" r:id="rId11"/>
    <p:sldId id="288" r:id="rId12"/>
    <p:sldId id="289" r:id="rId13"/>
    <p:sldId id="290" r:id="rId14"/>
    <p:sldId id="291" r:id="rId15"/>
    <p:sldId id="264" r:id="rId16"/>
    <p:sldId id="265" r:id="rId17"/>
    <p:sldId id="292" r:id="rId18"/>
    <p:sldId id="293" r:id="rId19"/>
    <p:sldId id="294" r:id="rId20"/>
    <p:sldId id="295" r:id="rId21"/>
    <p:sldId id="296" r:id="rId22"/>
    <p:sldId id="297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98" r:id="rId36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F3B3C-F892-4889-A8A0-2D59061FB85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2AC818C-1C49-4702-945F-3CEBA3092285}">
      <dgm:prSet/>
      <dgm:spPr/>
      <dgm:t>
        <a:bodyPr/>
        <a:lstStyle/>
        <a:p>
          <a:r>
            <a:rPr lang="es-MX"/>
            <a:t>¿Cómo se le asigna un valor nuevo a una variable que ya ha sido creada? De la misma manera. Solo se necesita el signo de igual.</a:t>
          </a:r>
          <a:endParaRPr lang="en-US"/>
        </a:p>
      </dgm:t>
    </dgm:pt>
    <dgm:pt modelId="{1EB0B7DC-2B12-4FBF-9BC8-5CE045A682DD}" type="parTrans" cxnId="{15F0C0BF-11AA-440D-95F2-605CE42D3331}">
      <dgm:prSet/>
      <dgm:spPr/>
      <dgm:t>
        <a:bodyPr/>
        <a:lstStyle/>
        <a:p>
          <a:endParaRPr lang="en-US"/>
        </a:p>
      </dgm:t>
    </dgm:pt>
    <dgm:pt modelId="{FB954929-3A3B-427B-991F-7C35D3788609}" type="sibTrans" cxnId="{15F0C0BF-11AA-440D-95F2-605CE42D3331}">
      <dgm:prSet/>
      <dgm:spPr/>
      <dgm:t>
        <a:bodyPr/>
        <a:lstStyle/>
        <a:p>
          <a:endParaRPr lang="en-US"/>
        </a:p>
      </dgm:t>
    </dgm:pt>
    <dgm:pt modelId="{F870C720-1A21-4063-BB33-F801C7BA0DC0}">
      <dgm:prSet/>
      <dgm:spPr/>
      <dgm:t>
        <a:bodyPr/>
        <a:lstStyle/>
        <a:p>
          <a:r>
            <a:rPr lang="es-MX"/>
            <a:t>El signo de igual es de hecho un operador de asignación. Aunque esto suene un poco extraño, el operador tiene una sintaxis simple y una interpretación clara y precisa.</a:t>
          </a:r>
          <a:endParaRPr lang="en-US"/>
        </a:p>
      </dgm:t>
    </dgm:pt>
    <dgm:pt modelId="{FA5043E5-35A0-41F0-9C69-E84914F00232}" type="parTrans" cxnId="{F7FB4927-2B41-4D8C-93F7-03D4A56B576A}">
      <dgm:prSet/>
      <dgm:spPr/>
      <dgm:t>
        <a:bodyPr/>
        <a:lstStyle/>
        <a:p>
          <a:endParaRPr lang="en-US"/>
        </a:p>
      </dgm:t>
    </dgm:pt>
    <dgm:pt modelId="{26B4860F-47EB-4ABE-9FCE-F1829811377E}" type="sibTrans" cxnId="{F7FB4927-2B41-4D8C-93F7-03D4A56B576A}">
      <dgm:prSet/>
      <dgm:spPr/>
      <dgm:t>
        <a:bodyPr/>
        <a:lstStyle/>
        <a:p>
          <a:endParaRPr lang="en-US"/>
        </a:p>
      </dgm:t>
    </dgm:pt>
    <dgm:pt modelId="{1BE79A0E-17FA-4BEC-A934-9BA73BF79E7E}">
      <dgm:prSet/>
      <dgm:spPr/>
      <dgm:t>
        <a:bodyPr/>
        <a:lstStyle/>
        <a:p>
          <a:r>
            <a:rPr lang="es-MX"/>
            <a:t>Asigna el valor del argumento de la derecha al de la izquierda, aún cuando el argumento de la derecha sea una expresión arbitraria compleja que involucre literales, operadores y variables definidas anteriormente.</a:t>
          </a:r>
          <a:endParaRPr lang="en-US"/>
        </a:p>
      </dgm:t>
    </dgm:pt>
    <dgm:pt modelId="{1961371E-5CDE-498A-9395-D16B11C82DC6}" type="parTrans" cxnId="{76199C43-BF68-4A68-AD62-CE29C3DFC0F0}">
      <dgm:prSet/>
      <dgm:spPr/>
      <dgm:t>
        <a:bodyPr/>
        <a:lstStyle/>
        <a:p>
          <a:endParaRPr lang="en-US"/>
        </a:p>
      </dgm:t>
    </dgm:pt>
    <dgm:pt modelId="{399B4F57-DCFF-421F-B9A4-FF52B1F3F51C}" type="sibTrans" cxnId="{76199C43-BF68-4A68-AD62-CE29C3DFC0F0}">
      <dgm:prSet/>
      <dgm:spPr/>
      <dgm:t>
        <a:bodyPr/>
        <a:lstStyle/>
        <a:p>
          <a:endParaRPr lang="en-US"/>
        </a:p>
      </dgm:t>
    </dgm:pt>
    <dgm:pt modelId="{63EDBD94-1381-45C6-B87B-C66880F8783A}" type="pres">
      <dgm:prSet presAssocID="{A76F3B3C-F892-4889-A8A0-2D59061FB85C}" presName="outerComposite" presStyleCnt="0">
        <dgm:presLayoutVars>
          <dgm:chMax val="5"/>
          <dgm:dir/>
          <dgm:resizeHandles val="exact"/>
        </dgm:presLayoutVars>
      </dgm:prSet>
      <dgm:spPr/>
    </dgm:pt>
    <dgm:pt modelId="{7FF0A357-20F7-4125-919F-4D44C778BC62}" type="pres">
      <dgm:prSet presAssocID="{A76F3B3C-F892-4889-A8A0-2D59061FB85C}" presName="dummyMaxCanvas" presStyleCnt="0">
        <dgm:presLayoutVars/>
      </dgm:prSet>
      <dgm:spPr/>
    </dgm:pt>
    <dgm:pt modelId="{0764D2D9-6F06-4B7B-BCDD-43D2DB5506E7}" type="pres">
      <dgm:prSet presAssocID="{A76F3B3C-F892-4889-A8A0-2D59061FB85C}" presName="ThreeNodes_1" presStyleLbl="node1" presStyleIdx="0" presStyleCnt="3">
        <dgm:presLayoutVars>
          <dgm:bulletEnabled val="1"/>
        </dgm:presLayoutVars>
      </dgm:prSet>
      <dgm:spPr/>
    </dgm:pt>
    <dgm:pt modelId="{399FF16B-C21A-4D3F-BB27-D91855FB9956}" type="pres">
      <dgm:prSet presAssocID="{A76F3B3C-F892-4889-A8A0-2D59061FB85C}" presName="ThreeNodes_2" presStyleLbl="node1" presStyleIdx="1" presStyleCnt="3">
        <dgm:presLayoutVars>
          <dgm:bulletEnabled val="1"/>
        </dgm:presLayoutVars>
      </dgm:prSet>
      <dgm:spPr/>
    </dgm:pt>
    <dgm:pt modelId="{282F8A31-63EB-4284-801B-BA13B8FE705B}" type="pres">
      <dgm:prSet presAssocID="{A76F3B3C-F892-4889-A8A0-2D59061FB85C}" presName="ThreeNodes_3" presStyleLbl="node1" presStyleIdx="2" presStyleCnt="3">
        <dgm:presLayoutVars>
          <dgm:bulletEnabled val="1"/>
        </dgm:presLayoutVars>
      </dgm:prSet>
      <dgm:spPr/>
    </dgm:pt>
    <dgm:pt modelId="{1CFB748F-E7DA-40C6-B0AB-78B91258C9EB}" type="pres">
      <dgm:prSet presAssocID="{A76F3B3C-F892-4889-A8A0-2D59061FB85C}" presName="ThreeConn_1-2" presStyleLbl="fgAccFollowNode1" presStyleIdx="0" presStyleCnt="2">
        <dgm:presLayoutVars>
          <dgm:bulletEnabled val="1"/>
        </dgm:presLayoutVars>
      </dgm:prSet>
      <dgm:spPr/>
    </dgm:pt>
    <dgm:pt modelId="{E7917FA4-44AE-4E59-9582-3F55C6A6AC0F}" type="pres">
      <dgm:prSet presAssocID="{A76F3B3C-F892-4889-A8A0-2D59061FB85C}" presName="ThreeConn_2-3" presStyleLbl="fgAccFollowNode1" presStyleIdx="1" presStyleCnt="2">
        <dgm:presLayoutVars>
          <dgm:bulletEnabled val="1"/>
        </dgm:presLayoutVars>
      </dgm:prSet>
      <dgm:spPr/>
    </dgm:pt>
    <dgm:pt modelId="{21CA4E47-DC18-4C4C-B712-4709DEB48E23}" type="pres">
      <dgm:prSet presAssocID="{A76F3B3C-F892-4889-A8A0-2D59061FB85C}" presName="ThreeNodes_1_text" presStyleLbl="node1" presStyleIdx="2" presStyleCnt="3">
        <dgm:presLayoutVars>
          <dgm:bulletEnabled val="1"/>
        </dgm:presLayoutVars>
      </dgm:prSet>
      <dgm:spPr/>
    </dgm:pt>
    <dgm:pt modelId="{886F2375-84C8-4395-AC71-B3C36CCE4E0F}" type="pres">
      <dgm:prSet presAssocID="{A76F3B3C-F892-4889-A8A0-2D59061FB85C}" presName="ThreeNodes_2_text" presStyleLbl="node1" presStyleIdx="2" presStyleCnt="3">
        <dgm:presLayoutVars>
          <dgm:bulletEnabled val="1"/>
        </dgm:presLayoutVars>
      </dgm:prSet>
      <dgm:spPr/>
    </dgm:pt>
    <dgm:pt modelId="{C32A6540-C5D1-41E2-A19D-814698225C93}" type="pres">
      <dgm:prSet presAssocID="{A76F3B3C-F892-4889-A8A0-2D59061FB85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736F402-575B-4F1C-B848-A21E34683EE4}" type="presOf" srcId="{F870C720-1A21-4063-BB33-F801C7BA0DC0}" destId="{399FF16B-C21A-4D3F-BB27-D91855FB9956}" srcOrd="0" destOrd="0" presId="urn:microsoft.com/office/officeart/2005/8/layout/vProcess5"/>
    <dgm:cxn modelId="{F7FB4927-2B41-4D8C-93F7-03D4A56B576A}" srcId="{A76F3B3C-F892-4889-A8A0-2D59061FB85C}" destId="{F870C720-1A21-4063-BB33-F801C7BA0DC0}" srcOrd="1" destOrd="0" parTransId="{FA5043E5-35A0-41F0-9C69-E84914F00232}" sibTransId="{26B4860F-47EB-4ABE-9FCE-F1829811377E}"/>
    <dgm:cxn modelId="{76199C43-BF68-4A68-AD62-CE29C3DFC0F0}" srcId="{A76F3B3C-F892-4889-A8A0-2D59061FB85C}" destId="{1BE79A0E-17FA-4BEC-A934-9BA73BF79E7E}" srcOrd="2" destOrd="0" parTransId="{1961371E-5CDE-498A-9395-D16B11C82DC6}" sibTransId="{399B4F57-DCFF-421F-B9A4-FF52B1F3F51C}"/>
    <dgm:cxn modelId="{CC5EF44F-D3C5-43CB-9628-B0C7591AFA10}" type="presOf" srcId="{92AC818C-1C49-4702-945F-3CEBA3092285}" destId="{0764D2D9-6F06-4B7B-BCDD-43D2DB5506E7}" srcOrd="0" destOrd="0" presId="urn:microsoft.com/office/officeart/2005/8/layout/vProcess5"/>
    <dgm:cxn modelId="{D5DD05A6-F552-4D1C-919D-F8FF9AEA54E1}" type="presOf" srcId="{FB954929-3A3B-427B-991F-7C35D3788609}" destId="{1CFB748F-E7DA-40C6-B0AB-78B91258C9EB}" srcOrd="0" destOrd="0" presId="urn:microsoft.com/office/officeart/2005/8/layout/vProcess5"/>
    <dgm:cxn modelId="{D407CAA9-EC01-4BFD-849E-05B2732B5D8F}" type="presOf" srcId="{92AC818C-1C49-4702-945F-3CEBA3092285}" destId="{21CA4E47-DC18-4C4C-B712-4709DEB48E23}" srcOrd="1" destOrd="0" presId="urn:microsoft.com/office/officeart/2005/8/layout/vProcess5"/>
    <dgm:cxn modelId="{CD64F6AF-BAD3-4300-9CE6-1CE5067FE9BF}" type="presOf" srcId="{A76F3B3C-F892-4889-A8A0-2D59061FB85C}" destId="{63EDBD94-1381-45C6-B87B-C66880F8783A}" srcOrd="0" destOrd="0" presId="urn:microsoft.com/office/officeart/2005/8/layout/vProcess5"/>
    <dgm:cxn modelId="{74D81AB7-EB2C-48B7-AF47-3E77622F182B}" type="presOf" srcId="{1BE79A0E-17FA-4BEC-A934-9BA73BF79E7E}" destId="{C32A6540-C5D1-41E2-A19D-814698225C93}" srcOrd="1" destOrd="0" presId="urn:microsoft.com/office/officeart/2005/8/layout/vProcess5"/>
    <dgm:cxn modelId="{1F8F99B7-F355-427C-A142-EC1F691FDA18}" type="presOf" srcId="{F870C720-1A21-4063-BB33-F801C7BA0DC0}" destId="{886F2375-84C8-4395-AC71-B3C36CCE4E0F}" srcOrd="1" destOrd="0" presId="urn:microsoft.com/office/officeart/2005/8/layout/vProcess5"/>
    <dgm:cxn modelId="{15F0C0BF-11AA-440D-95F2-605CE42D3331}" srcId="{A76F3B3C-F892-4889-A8A0-2D59061FB85C}" destId="{92AC818C-1C49-4702-945F-3CEBA3092285}" srcOrd="0" destOrd="0" parTransId="{1EB0B7DC-2B12-4FBF-9BC8-5CE045A682DD}" sibTransId="{FB954929-3A3B-427B-991F-7C35D3788609}"/>
    <dgm:cxn modelId="{508CABC7-3CD5-459D-8950-B4E4E89F8687}" type="presOf" srcId="{1BE79A0E-17FA-4BEC-A934-9BA73BF79E7E}" destId="{282F8A31-63EB-4284-801B-BA13B8FE705B}" srcOrd="0" destOrd="0" presId="urn:microsoft.com/office/officeart/2005/8/layout/vProcess5"/>
    <dgm:cxn modelId="{3472BBFF-435C-411F-A5F5-B25BD3E603D7}" type="presOf" srcId="{26B4860F-47EB-4ABE-9FCE-F1829811377E}" destId="{E7917FA4-44AE-4E59-9582-3F55C6A6AC0F}" srcOrd="0" destOrd="0" presId="urn:microsoft.com/office/officeart/2005/8/layout/vProcess5"/>
    <dgm:cxn modelId="{FF617762-CD25-4349-A241-92E77D62CD3C}" type="presParOf" srcId="{63EDBD94-1381-45C6-B87B-C66880F8783A}" destId="{7FF0A357-20F7-4125-919F-4D44C778BC62}" srcOrd="0" destOrd="0" presId="urn:microsoft.com/office/officeart/2005/8/layout/vProcess5"/>
    <dgm:cxn modelId="{6D492626-C5C6-4290-A403-0FBFDE61DB2A}" type="presParOf" srcId="{63EDBD94-1381-45C6-B87B-C66880F8783A}" destId="{0764D2D9-6F06-4B7B-BCDD-43D2DB5506E7}" srcOrd="1" destOrd="0" presId="urn:microsoft.com/office/officeart/2005/8/layout/vProcess5"/>
    <dgm:cxn modelId="{80E1F7AC-9095-4250-9AAB-1FAFC6D75013}" type="presParOf" srcId="{63EDBD94-1381-45C6-B87B-C66880F8783A}" destId="{399FF16B-C21A-4D3F-BB27-D91855FB9956}" srcOrd="2" destOrd="0" presId="urn:microsoft.com/office/officeart/2005/8/layout/vProcess5"/>
    <dgm:cxn modelId="{F1C30EEB-B621-4D10-A9FD-83F058B3F7ED}" type="presParOf" srcId="{63EDBD94-1381-45C6-B87B-C66880F8783A}" destId="{282F8A31-63EB-4284-801B-BA13B8FE705B}" srcOrd="3" destOrd="0" presId="urn:microsoft.com/office/officeart/2005/8/layout/vProcess5"/>
    <dgm:cxn modelId="{E571AE1F-7C46-41CA-85F0-B42047434594}" type="presParOf" srcId="{63EDBD94-1381-45C6-B87B-C66880F8783A}" destId="{1CFB748F-E7DA-40C6-B0AB-78B91258C9EB}" srcOrd="4" destOrd="0" presId="urn:microsoft.com/office/officeart/2005/8/layout/vProcess5"/>
    <dgm:cxn modelId="{A5A99B8E-65F0-4BFE-8DF9-E431BAD124E8}" type="presParOf" srcId="{63EDBD94-1381-45C6-B87B-C66880F8783A}" destId="{E7917FA4-44AE-4E59-9582-3F55C6A6AC0F}" srcOrd="5" destOrd="0" presId="urn:microsoft.com/office/officeart/2005/8/layout/vProcess5"/>
    <dgm:cxn modelId="{4E1FCEAE-A429-453B-9260-33A4BC6415E1}" type="presParOf" srcId="{63EDBD94-1381-45C6-B87B-C66880F8783A}" destId="{21CA4E47-DC18-4C4C-B712-4709DEB48E23}" srcOrd="6" destOrd="0" presId="urn:microsoft.com/office/officeart/2005/8/layout/vProcess5"/>
    <dgm:cxn modelId="{54E7F33D-9BDA-4A49-8D38-B3C34DF1A45E}" type="presParOf" srcId="{63EDBD94-1381-45C6-B87B-C66880F8783A}" destId="{886F2375-84C8-4395-AC71-B3C36CCE4E0F}" srcOrd="7" destOrd="0" presId="urn:microsoft.com/office/officeart/2005/8/layout/vProcess5"/>
    <dgm:cxn modelId="{E8CA6003-D5FD-4F67-9E29-ECE74B19637D}" type="presParOf" srcId="{63EDBD94-1381-45C6-B87B-C66880F8783A}" destId="{C32A6540-C5D1-41E2-A19D-814698225C9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E97784-13DF-41CB-A1D0-48FC0C1C8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AF20D3-B8C0-4C0E-902F-2EF43D6550F5}">
      <dgm:prSet/>
      <dgm:spPr/>
      <dgm:t>
        <a:bodyPr/>
        <a:lstStyle/>
        <a:p>
          <a:r>
            <a:rPr lang="es-MX"/>
            <a:t>La declaración se lee de la siguiente manera: asigna el valor de 1 a una variable llamada var.</a:t>
          </a:r>
          <a:endParaRPr lang="en-US"/>
        </a:p>
      </dgm:t>
    </dgm:pt>
    <dgm:pt modelId="{F5BAF70D-4136-47A1-AB90-066B3049AB72}" type="parTrans" cxnId="{D64B1AFA-74BC-4B77-B036-E7F58AB3F192}">
      <dgm:prSet/>
      <dgm:spPr/>
      <dgm:t>
        <a:bodyPr/>
        <a:lstStyle/>
        <a:p>
          <a:endParaRPr lang="en-US"/>
        </a:p>
      </dgm:t>
    </dgm:pt>
    <dgm:pt modelId="{BDF74332-0E77-48DB-961A-A536D4AA681E}" type="sibTrans" cxnId="{D64B1AFA-74BC-4B77-B036-E7F58AB3F192}">
      <dgm:prSet/>
      <dgm:spPr/>
      <dgm:t>
        <a:bodyPr/>
        <a:lstStyle/>
        <a:p>
          <a:endParaRPr lang="en-US"/>
        </a:p>
      </dgm:t>
    </dgm:pt>
    <dgm:pt modelId="{45B7D21B-AA2F-47DF-B19B-A1C167AA63FD}">
      <dgm:prSet/>
      <dgm:spPr/>
      <dgm:t>
        <a:bodyPr/>
        <a:lstStyle/>
        <a:p>
          <a:r>
            <a:rPr lang="es-MX"/>
            <a:t>De manera más corta: asigna 1 a var.</a:t>
          </a:r>
          <a:endParaRPr lang="en-US"/>
        </a:p>
      </dgm:t>
    </dgm:pt>
    <dgm:pt modelId="{E6941179-B53D-4181-8F47-7A68A04A1DB4}" type="parTrans" cxnId="{58FD5B18-5BB7-46CD-B664-FC0F777B310A}">
      <dgm:prSet/>
      <dgm:spPr/>
      <dgm:t>
        <a:bodyPr/>
        <a:lstStyle/>
        <a:p>
          <a:endParaRPr lang="en-US"/>
        </a:p>
      </dgm:t>
    </dgm:pt>
    <dgm:pt modelId="{46E2187B-6DF5-49C0-87AB-0FB8CA1ECC39}" type="sibTrans" cxnId="{58FD5B18-5BB7-46CD-B664-FC0F777B310A}">
      <dgm:prSet/>
      <dgm:spPr/>
      <dgm:t>
        <a:bodyPr/>
        <a:lstStyle/>
        <a:p>
          <a:endParaRPr lang="en-US"/>
        </a:p>
      </dgm:t>
    </dgm:pt>
    <dgm:pt modelId="{ACCD769E-3DD1-4E28-B587-08B393083C53}">
      <dgm:prSet/>
      <dgm:spPr/>
      <dgm:t>
        <a:bodyPr/>
        <a:lstStyle/>
        <a:p>
          <a:r>
            <a:rPr lang="es-MX"/>
            <a:t>Algunos prefieren leer el código así: var se convierte en 1.</a:t>
          </a:r>
          <a:endParaRPr lang="en-US"/>
        </a:p>
      </dgm:t>
    </dgm:pt>
    <dgm:pt modelId="{697E5907-9587-4F66-8870-3475DE160313}" type="parTrans" cxnId="{F542D3B9-A52C-45A0-B381-2216111C7E85}">
      <dgm:prSet/>
      <dgm:spPr/>
      <dgm:t>
        <a:bodyPr/>
        <a:lstStyle/>
        <a:p>
          <a:endParaRPr lang="en-US"/>
        </a:p>
      </dgm:t>
    </dgm:pt>
    <dgm:pt modelId="{F9C198DC-E999-4472-B3E2-1CF26B8EB41B}" type="sibTrans" cxnId="{F542D3B9-A52C-45A0-B381-2216111C7E85}">
      <dgm:prSet/>
      <dgm:spPr/>
      <dgm:t>
        <a:bodyPr/>
        <a:lstStyle/>
        <a:p>
          <a:endParaRPr lang="en-US"/>
        </a:p>
      </dgm:t>
    </dgm:pt>
    <dgm:pt modelId="{383DCF31-0594-4914-9BB2-B2D94A84C2C9}">
      <dgm:prSet/>
      <dgm:spPr/>
      <dgm:t>
        <a:bodyPr/>
        <a:lstStyle/>
        <a:p>
          <a:r>
            <a:rPr lang="es-MX"/>
            <a:t>La tercera línea le asigna a la misma variable un nuevo valor tomado de la variable misma, sumándole 1. Al ver algo así, un matemático probablemente protestaría, ningún valor puede ser igualado a si mismo más uno. Esto es una contradicción. Pero Python trata el signo = no como igual a, sino como asigna un valor.</a:t>
          </a:r>
          <a:endParaRPr lang="en-US"/>
        </a:p>
      </dgm:t>
    </dgm:pt>
    <dgm:pt modelId="{FA0104D0-965E-4035-854A-D4AD399787D5}" type="parTrans" cxnId="{07D62BB8-A8A9-49EE-B82B-BBAA8CCC2F2E}">
      <dgm:prSet/>
      <dgm:spPr/>
      <dgm:t>
        <a:bodyPr/>
        <a:lstStyle/>
        <a:p>
          <a:endParaRPr lang="en-US"/>
        </a:p>
      </dgm:t>
    </dgm:pt>
    <dgm:pt modelId="{2B9D6853-79CC-4989-A6ED-38E756B167F3}" type="sibTrans" cxnId="{07D62BB8-A8A9-49EE-B82B-BBAA8CCC2F2E}">
      <dgm:prSet/>
      <dgm:spPr/>
      <dgm:t>
        <a:bodyPr/>
        <a:lstStyle/>
        <a:p>
          <a:endParaRPr lang="en-US"/>
        </a:p>
      </dgm:t>
    </dgm:pt>
    <dgm:pt modelId="{D6717CE7-7053-43FF-9A0A-AEFECC6FBB9E}">
      <dgm:prSet/>
      <dgm:spPr/>
      <dgm:t>
        <a:bodyPr/>
        <a:lstStyle/>
        <a:p>
          <a:r>
            <a:rPr lang="es-MX" dirty="0"/>
            <a:t>Entonces, ¿Cómo se lee esto en un programa?</a:t>
          </a:r>
          <a:endParaRPr lang="en-US" dirty="0"/>
        </a:p>
      </dgm:t>
    </dgm:pt>
    <dgm:pt modelId="{672A9064-F18E-440C-A7DC-EF12B4A5B3FC}" type="parTrans" cxnId="{AD1C7E79-5DD9-4539-B835-07A610630A28}">
      <dgm:prSet/>
      <dgm:spPr/>
      <dgm:t>
        <a:bodyPr/>
        <a:lstStyle/>
        <a:p>
          <a:endParaRPr lang="en-US"/>
        </a:p>
      </dgm:t>
    </dgm:pt>
    <dgm:pt modelId="{6D056BAF-558A-463D-9F28-76B61030072C}" type="sibTrans" cxnId="{AD1C7E79-5DD9-4539-B835-07A610630A28}">
      <dgm:prSet/>
      <dgm:spPr/>
      <dgm:t>
        <a:bodyPr/>
        <a:lstStyle/>
        <a:p>
          <a:endParaRPr lang="en-US"/>
        </a:p>
      </dgm:t>
    </dgm:pt>
    <dgm:pt modelId="{6AA7FA69-0A76-405D-BB4F-CF073B2168FC}" type="pres">
      <dgm:prSet presAssocID="{E4E97784-13DF-41CB-A1D0-48FC0C1C8E26}" presName="root" presStyleCnt="0">
        <dgm:presLayoutVars>
          <dgm:dir/>
          <dgm:resizeHandles val="exact"/>
        </dgm:presLayoutVars>
      </dgm:prSet>
      <dgm:spPr/>
    </dgm:pt>
    <dgm:pt modelId="{6E204DD6-1D74-4D9E-AEC4-05B126FADB1B}" type="pres">
      <dgm:prSet presAssocID="{3AAF20D3-B8C0-4C0E-902F-2EF43D6550F5}" presName="compNode" presStyleCnt="0"/>
      <dgm:spPr/>
    </dgm:pt>
    <dgm:pt modelId="{CE0A7157-F0CA-41C6-957C-A1DC4838B956}" type="pres">
      <dgm:prSet presAssocID="{3AAF20D3-B8C0-4C0E-902F-2EF43D6550F5}" presName="bgRect" presStyleLbl="bgShp" presStyleIdx="0" presStyleCnt="5"/>
      <dgm:spPr/>
    </dgm:pt>
    <dgm:pt modelId="{6796D54C-2598-4309-B35A-526366F9BEA8}" type="pres">
      <dgm:prSet presAssocID="{3AAF20D3-B8C0-4C0E-902F-2EF43D6550F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illas"/>
        </a:ext>
      </dgm:extLst>
    </dgm:pt>
    <dgm:pt modelId="{D703A17F-B16A-409B-B2FA-EEB50924D669}" type="pres">
      <dgm:prSet presAssocID="{3AAF20D3-B8C0-4C0E-902F-2EF43D6550F5}" presName="spaceRect" presStyleCnt="0"/>
      <dgm:spPr/>
    </dgm:pt>
    <dgm:pt modelId="{404B8ED2-8AC5-442E-8B17-DB4B1A4EEB25}" type="pres">
      <dgm:prSet presAssocID="{3AAF20D3-B8C0-4C0E-902F-2EF43D6550F5}" presName="parTx" presStyleLbl="revTx" presStyleIdx="0" presStyleCnt="5">
        <dgm:presLayoutVars>
          <dgm:chMax val="0"/>
          <dgm:chPref val="0"/>
        </dgm:presLayoutVars>
      </dgm:prSet>
      <dgm:spPr/>
    </dgm:pt>
    <dgm:pt modelId="{A4FD057E-5B84-4FF1-91CA-3E7465E422C2}" type="pres">
      <dgm:prSet presAssocID="{BDF74332-0E77-48DB-961A-A536D4AA681E}" presName="sibTrans" presStyleCnt="0"/>
      <dgm:spPr/>
    </dgm:pt>
    <dgm:pt modelId="{74E8267C-BF4B-49FE-9925-2206DC637F7C}" type="pres">
      <dgm:prSet presAssocID="{45B7D21B-AA2F-47DF-B19B-A1C167AA63FD}" presName="compNode" presStyleCnt="0"/>
      <dgm:spPr/>
    </dgm:pt>
    <dgm:pt modelId="{83BD82C3-ADC9-47AF-8059-EC253E4BFEAE}" type="pres">
      <dgm:prSet presAssocID="{45B7D21B-AA2F-47DF-B19B-A1C167AA63FD}" presName="bgRect" presStyleLbl="bgShp" presStyleIdx="1" presStyleCnt="5"/>
      <dgm:spPr/>
    </dgm:pt>
    <dgm:pt modelId="{59A0CCBF-A06F-416B-B632-4334EC404E6F}" type="pres">
      <dgm:prSet presAssocID="{45B7D21B-AA2F-47DF-B19B-A1C167AA63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807D0E87-EFE0-4971-B817-E48A70E2FF77}" type="pres">
      <dgm:prSet presAssocID="{45B7D21B-AA2F-47DF-B19B-A1C167AA63FD}" presName="spaceRect" presStyleCnt="0"/>
      <dgm:spPr/>
    </dgm:pt>
    <dgm:pt modelId="{AC2A9C97-E76E-41CA-9CB1-3902E96C9261}" type="pres">
      <dgm:prSet presAssocID="{45B7D21B-AA2F-47DF-B19B-A1C167AA63FD}" presName="parTx" presStyleLbl="revTx" presStyleIdx="1" presStyleCnt="5">
        <dgm:presLayoutVars>
          <dgm:chMax val="0"/>
          <dgm:chPref val="0"/>
        </dgm:presLayoutVars>
      </dgm:prSet>
      <dgm:spPr/>
    </dgm:pt>
    <dgm:pt modelId="{67FDE3EB-0962-4DEC-ACC6-ABC64C3BFDD7}" type="pres">
      <dgm:prSet presAssocID="{46E2187B-6DF5-49C0-87AB-0FB8CA1ECC39}" presName="sibTrans" presStyleCnt="0"/>
      <dgm:spPr/>
    </dgm:pt>
    <dgm:pt modelId="{92C303C3-5844-423A-B596-5ACE1141D2C4}" type="pres">
      <dgm:prSet presAssocID="{ACCD769E-3DD1-4E28-B587-08B393083C53}" presName="compNode" presStyleCnt="0"/>
      <dgm:spPr/>
    </dgm:pt>
    <dgm:pt modelId="{3B9B726F-0AF5-4D15-A781-0FD3EEFECC04}" type="pres">
      <dgm:prSet presAssocID="{ACCD769E-3DD1-4E28-B587-08B393083C53}" presName="bgRect" presStyleLbl="bgShp" presStyleIdx="2" presStyleCnt="5"/>
      <dgm:spPr/>
    </dgm:pt>
    <dgm:pt modelId="{6E74EEEE-7564-4A33-8E9E-AFA92763C974}" type="pres">
      <dgm:prSet presAssocID="{ACCD769E-3DD1-4E28-B587-08B393083C5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71AF89F1-75FC-443D-9B49-D84073FD7C91}" type="pres">
      <dgm:prSet presAssocID="{ACCD769E-3DD1-4E28-B587-08B393083C53}" presName="spaceRect" presStyleCnt="0"/>
      <dgm:spPr/>
    </dgm:pt>
    <dgm:pt modelId="{F8AE99D0-9AA1-475B-B833-BD09750419EE}" type="pres">
      <dgm:prSet presAssocID="{ACCD769E-3DD1-4E28-B587-08B393083C53}" presName="parTx" presStyleLbl="revTx" presStyleIdx="2" presStyleCnt="5">
        <dgm:presLayoutVars>
          <dgm:chMax val="0"/>
          <dgm:chPref val="0"/>
        </dgm:presLayoutVars>
      </dgm:prSet>
      <dgm:spPr/>
    </dgm:pt>
    <dgm:pt modelId="{3B4A7EB7-521F-475C-8B9F-8DE19F02CB98}" type="pres">
      <dgm:prSet presAssocID="{F9C198DC-E999-4472-B3E2-1CF26B8EB41B}" presName="sibTrans" presStyleCnt="0"/>
      <dgm:spPr/>
    </dgm:pt>
    <dgm:pt modelId="{2AFBBDF5-D54E-4CEC-8691-8A3642BD26C6}" type="pres">
      <dgm:prSet presAssocID="{383DCF31-0594-4914-9BB2-B2D94A84C2C9}" presName="compNode" presStyleCnt="0"/>
      <dgm:spPr/>
    </dgm:pt>
    <dgm:pt modelId="{38FC7141-E1C0-4D6F-9B44-1C0F7F3231A4}" type="pres">
      <dgm:prSet presAssocID="{383DCF31-0594-4914-9BB2-B2D94A84C2C9}" presName="bgRect" presStyleLbl="bgShp" presStyleIdx="3" presStyleCnt="5"/>
      <dgm:spPr/>
    </dgm:pt>
    <dgm:pt modelId="{40C609A1-FF74-4B30-B30F-86E03B7E3CBC}" type="pres">
      <dgm:prSet presAssocID="{383DCF31-0594-4914-9BB2-B2D94A84C2C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65AF5763-506A-4D9E-B9A1-88712BF2CCB0}" type="pres">
      <dgm:prSet presAssocID="{383DCF31-0594-4914-9BB2-B2D94A84C2C9}" presName="spaceRect" presStyleCnt="0"/>
      <dgm:spPr/>
    </dgm:pt>
    <dgm:pt modelId="{CB80F893-2342-4596-80D4-8BE3B7EE74BB}" type="pres">
      <dgm:prSet presAssocID="{383DCF31-0594-4914-9BB2-B2D94A84C2C9}" presName="parTx" presStyleLbl="revTx" presStyleIdx="3" presStyleCnt="5">
        <dgm:presLayoutVars>
          <dgm:chMax val="0"/>
          <dgm:chPref val="0"/>
        </dgm:presLayoutVars>
      </dgm:prSet>
      <dgm:spPr/>
    </dgm:pt>
    <dgm:pt modelId="{26392797-981B-42C5-9391-D2DFEBF0C52A}" type="pres">
      <dgm:prSet presAssocID="{2B9D6853-79CC-4989-A6ED-38E756B167F3}" presName="sibTrans" presStyleCnt="0"/>
      <dgm:spPr/>
    </dgm:pt>
    <dgm:pt modelId="{F0DCBB1C-BFE0-4C49-97FC-8917B03B8E46}" type="pres">
      <dgm:prSet presAssocID="{D6717CE7-7053-43FF-9A0A-AEFECC6FBB9E}" presName="compNode" presStyleCnt="0"/>
      <dgm:spPr/>
    </dgm:pt>
    <dgm:pt modelId="{84BE8603-43C2-4EA7-BC6B-FA978CA57082}" type="pres">
      <dgm:prSet presAssocID="{D6717CE7-7053-43FF-9A0A-AEFECC6FBB9E}" presName="bgRect" presStyleLbl="bgShp" presStyleIdx="4" presStyleCnt="5"/>
      <dgm:spPr/>
    </dgm:pt>
    <dgm:pt modelId="{9CA30375-7F7D-457A-A3E4-342704F06FC6}" type="pres">
      <dgm:prSet presAssocID="{D6717CE7-7053-43FF-9A0A-AEFECC6FBB9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la de clases"/>
        </a:ext>
      </dgm:extLst>
    </dgm:pt>
    <dgm:pt modelId="{9DE23E9F-EACC-4413-B6A8-F43E05097228}" type="pres">
      <dgm:prSet presAssocID="{D6717CE7-7053-43FF-9A0A-AEFECC6FBB9E}" presName="spaceRect" presStyleCnt="0"/>
      <dgm:spPr/>
    </dgm:pt>
    <dgm:pt modelId="{38E9C265-1794-4FAE-B385-7F7A6DF1BEB3}" type="pres">
      <dgm:prSet presAssocID="{D6717CE7-7053-43FF-9A0A-AEFECC6FBB9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8FD5B18-5BB7-46CD-B664-FC0F777B310A}" srcId="{E4E97784-13DF-41CB-A1D0-48FC0C1C8E26}" destId="{45B7D21B-AA2F-47DF-B19B-A1C167AA63FD}" srcOrd="1" destOrd="0" parTransId="{E6941179-B53D-4181-8F47-7A68A04A1DB4}" sibTransId="{46E2187B-6DF5-49C0-87AB-0FB8CA1ECC39}"/>
    <dgm:cxn modelId="{3F74AE66-7ADB-43E1-8448-41A8C8B48077}" type="presOf" srcId="{45B7D21B-AA2F-47DF-B19B-A1C167AA63FD}" destId="{AC2A9C97-E76E-41CA-9CB1-3902E96C9261}" srcOrd="0" destOrd="0" presId="urn:microsoft.com/office/officeart/2018/2/layout/IconVerticalSolidList"/>
    <dgm:cxn modelId="{AD1C7E79-5DD9-4539-B835-07A610630A28}" srcId="{E4E97784-13DF-41CB-A1D0-48FC0C1C8E26}" destId="{D6717CE7-7053-43FF-9A0A-AEFECC6FBB9E}" srcOrd="4" destOrd="0" parTransId="{672A9064-F18E-440C-A7DC-EF12B4A5B3FC}" sibTransId="{6D056BAF-558A-463D-9F28-76B61030072C}"/>
    <dgm:cxn modelId="{7964C8AB-57B3-4365-9130-CCAFA16E06D4}" type="presOf" srcId="{ACCD769E-3DD1-4E28-B587-08B393083C53}" destId="{F8AE99D0-9AA1-475B-B833-BD09750419EE}" srcOrd="0" destOrd="0" presId="urn:microsoft.com/office/officeart/2018/2/layout/IconVerticalSolidList"/>
    <dgm:cxn modelId="{07D62BB8-A8A9-49EE-B82B-BBAA8CCC2F2E}" srcId="{E4E97784-13DF-41CB-A1D0-48FC0C1C8E26}" destId="{383DCF31-0594-4914-9BB2-B2D94A84C2C9}" srcOrd="3" destOrd="0" parTransId="{FA0104D0-965E-4035-854A-D4AD399787D5}" sibTransId="{2B9D6853-79CC-4989-A6ED-38E756B167F3}"/>
    <dgm:cxn modelId="{F542D3B9-A52C-45A0-B381-2216111C7E85}" srcId="{E4E97784-13DF-41CB-A1D0-48FC0C1C8E26}" destId="{ACCD769E-3DD1-4E28-B587-08B393083C53}" srcOrd="2" destOrd="0" parTransId="{697E5907-9587-4F66-8870-3475DE160313}" sibTransId="{F9C198DC-E999-4472-B3E2-1CF26B8EB41B}"/>
    <dgm:cxn modelId="{2BBC4BCF-E06B-4168-8A43-CEF558010AD8}" type="presOf" srcId="{383DCF31-0594-4914-9BB2-B2D94A84C2C9}" destId="{CB80F893-2342-4596-80D4-8BE3B7EE74BB}" srcOrd="0" destOrd="0" presId="urn:microsoft.com/office/officeart/2018/2/layout/IconVerticalSolidList"/>
    <dgm:cxn modelId="{4A7A9AE8-6B97-469D-BD0D-B8FC6CBA4423}" type="presOf" srcId="{D6717CE7-7053-43FF-9A0A-AEFECC6FBB9E}" destId="{38E9C265-1794-4FAE-B385-7F7A6DF1BEB3}" srcOrd="0" destOrd="0" presId="urn:microsoft.com/office/officeart/2018/2/layout/IconVerticalSolidList"/>
    <dgm:cxn modelId="{BAFAA0E8-00B0-495C-ACBB-C87124D3C267}" type="presOf" srcId="{E4E97784-13DF-41CB-A1D0-48FC0C1C8E26}" destId="{6AA7FA69-0A76-405D-BB4F-CF073B2168FC}" srcOrd="0" destOrd="0" presId="urn:microsoft.com/office/officeart/2018/2/layout/IconVerticalSolidList"/>
    <dgm:cxn modelId="{48CF6FEB-155E-40E4-9FBB-5204FF0F74FD}" type="presOf" srcId="{3AAF20D3-B8C0-4C0E-902F-2EF43D6550F5}" destId="{404B8ED2-8AC5-442E-8B17-DB4B1A4EEB25}" srcOrd="0" destOrd="0" presId="urn:microsoft.com/office/officeart/2018/2/layout/IconVerticalSolidList"/>
    <dgm:cxn modelId="{D64B1AFA-74BC-4B77-B036-E7F58AB3F192}" srcId="{E4E97784-13DF-41CB-A1D0-48FC0C1C8E26}" destId="{3AAF20D3-B8C0-4C0E-902F-2EF43D6550F5}" srcOrd="0" destOrd="0" parTransId="{F5BAF70D-4136-47A1-AB90-066B3049AB72}" sibTransId="{BDF74332-0E77-48DB-961A-A536D4AA681E}"/>
    <dgm:cxn modelId="{74EBB1D6-7EE6-4AB7-B642-359425EC3E40}" type="presParOf" srcId="{6AA7FA69-0A76-405D-BB4F-CF073B2168FC}" destId="{6E204DD6-1D74-4D9E-AEC4-05B126FADB1B}" srcOrd="0" destOrd="0" presId="urn:microsoft.com/office/officeart/2018/2/layout/IconVerticalSolidList"/>
    <dgm:cxn modelId="{0DD37BDA-5C19-4BBB-8F6F-B1FCDF651F8F}" type="presParOf" srcId="{6E204DD6-1D74-4D9E-AEC4-05B126FADB1B}" destId="{CE0A7157-F0CA-41C6-957C-A1DC4838B956}" srcOrd="0" destOrd="0" presId="urn:microsoft.com/office/officeart/2018/2/layout/IconVerticalSolidList"/>
    <dgm:cxn modelId="{DE95EF6E-A7D2-4936-8930-5DF094F5289F}" type="presParOf" srcId="{6E204DD6-1D74-4D9E-AEC4-05B126FADB1B}" destId="{6796D54C-2598-4309-B35A-526366F9BEA8}" srcOrd="1" destOrd="0" presId="urn:microsoft.com/office/officeart/2018/2/layout/IconVerticalSolidList"/>
    <dgm:cxn modelId="{26A40B75-F70D-429F-BCE2-07330A57C558}" type="presParOf" srcId="{6E204DD6-1D74-4D9E-AEC4-05B126FADB1B}" destId="{D703A17F-B16A-409B-B2FA-EEB50924D669}" srcOrd="2" destOrd="0" presId="urn:microsoft.com/office/officeart/2018/2/layout/IconVerticalSolidList"/>
    <dgm:cxn modelId="{2E76DB68-F4C8-4902-974B-0AF59723A857}" type="presParOf" srcId="{6E204DD6-1D74-4D9E-AEC4-05B126FADB1B}" destId="{404B8ED2-8AC5-442E-8B17-DB4B1A4EEB25}" srcOrd="3" destOrd="0" presId="urn:microsoft.com/office/officeart/2018/2/layout/IconVerticalSolidList"/>
    <dgm:cxn modelId="{84FD3AD4-9DC1-45D8-A960-9997591496FB}" type="presParOf" srcId="{6AA7FA69-0A76-405D-BB4F-CF073B2168FC}" destId="{A4FD057E-5B84-4FF1-91CA-3E7465E422C2}" srcOrd="1" destOrd="0" presId="urn:microsoft.com/office/officeart/2018/2/layout/IconVerticalSolidList"/>
    <dgm:cxn modelId="{A1E7AF08-A3F8-443A-90DA-40301BBE2C1C}" type="presParOf" srcId="{6AA7FA69-0A76-405D-BB4F-CF073B2168FC}" destId="{74E8267C-BF4B-49FE-9925-2206DC637F7C}" srcOrd="2" destOrd="0" presId="urn:microsoft.com/office/officeart/2018/2/layout/IconVerticalSolidList"/>
    <dgm:cxn modelId="{0468C577-49C4-4058-AB10-0F5044DB86AC}" type="presParOf" srcId="{74E8267C-BF4B-49FE-9925-2206DC637F7C}" destId="{83BD82C3-ADC9-47AF-8059-EC253E4BFEAE}" srcOrd="0" destOrd="0" presId="urn:microsoft.com/office/officeart/2018/2/layout/IconVerticalSolidList"/>
    <dgm:cxn modelId="{504FB257-98F7-4EFA-AE88-8B11866F61C2}" type="presParOf" srcId="{74E8267C-BF4B-49FE-9925-2206DC637F7C}" destId="{59A0CCBF-A06F-416B-B632-4334EC404E6F}" srcOrd="1" destOrd="0" presId="urn:microsoft.com/office/officeart/2018/2/layout/IconVerticalSolidList"/>
    <dgm:cxn modelId="{9F5F2370-8F11-492B-914A-7807BB5C74CC}" type="presParOf" srcId="{74E8267C-BF4B-49FE-9925-2206DC637F7C}" destId="{807D0E87-EFE0-4971-B817-E48A70E2FF77}" srcOrd="2" destOrd="0" presId="urn:microsoft.com/office/officeart/2018/2/layout/IconVerticalSolidList"/>
    <dgm:cxn modelId="{358BD6F3-7E59-420F-8AFE-532B345162C1}" type="presParOf" srcId="{74E8267C-BF4B-49FE-9925-2206DC637F7C}" destId="{AC2A9C97-E76E-41CA-9CB1-3902E96C9261}" srcOrd="3" destOrd="0" presId="urn:microsoft.com/office/officeart/2018/2/layout/IconVerticalSolidList"/>
    <dgm:cxn modelId="{49DDCCFA-A923-4D12-BDCC-0112BF8906FC}" type="presParOf" srcId="{6AA7FA69-0A76-405D-BB4F-CF073B2168FC}" destId="{67FDE3EB-0962-4DEC-ACC6-ABC64C3BFDD7}" srcOrd="3" destOrd="0" presId="urn:microsoft.com/office/officeart/2018/2/layout/IconVerticalSolidList"/>
    <dgm:cxn modelId="{3F166A6E-304B-4B42-872A-00564FF937B6}" type="presParOf" srcId="{6AA7FA69-0A76-405D-BB4F-CF073B2168FC}" destId="{92C303C3-5844-423A-B596-5ACE1141D2C4}" srcOrd="4" destOrd="0" presId="urn:microsoft.com/office/officeart/2018/2/layout/IconVerticalSolidList"/>
    <dgm:cxn modelId="{FE052ED9-07A9-4A6C-905B-D57DF56FD48D}" type="presParOf" srcId="{92C303C3-5844-423A-B596-5ACE1141D2C4}" destId="{3B9B726F-0AF5-4D15-A781-0FD3EEFECC04}" srcOrd="0" destOrd="0" presId="urn:microsoft.com/office/officeart/2018/2/layout/IconVerticalSolidList"/>
    <dgm:cxn modelId="{E737BDE6-5ABB-46B4-A60C-C8EFCE90A9CA}" type="presParOf" srcId="{92C303C3-5844-423A-B596-5ACE1141D2C4}" destId="{6E74EEEE-7564-4A33-8E9E-AFA92763C974}" srcOrd="1" destOrd="0" presId="urn:microsoft.com/office/officeart/2018/2/layout/IconVerticalSolidList"/>
    <dgm:cxn modelId="{9FE19E2D-4704-47F4-990D-B788028387A1}" type="presParOf" srcId="{92C303C3-5844-423A-B596-5ACE1141D2C4}" destId="{71AF89F1-75FC-443D-9B49-D84073FD7C91}" srcOrd="2" destOrd="0" presId="urn:microsoft.com/office/officeart/2018/2/layout/IconVerticalSolidList"/>
    <dgm:cxn modelId="{F7ADD2D2-B932-4FEE-A758-7F3EB242B483}" type="presParOf" srcId="{92C303C3-5844-423A-B596-5ACE1141D2C4}" destId="{F8AE99D0-9AA1-475B-B833-BD09750419EE}" srcOrd="3" destOrd="0" presId="urn:microsoft.com/office/officeart/2018/2/layout/IconVerticalSolidList"/>
    <dgm:cxn modelId="{93DD3D3B-8A7E-4DF9-9304-DF2E9790A641}" type="presParOf" srcId="{6AA7FA69-0A76-405D-BB4F-CF073B2168FC}" destId="{3B4A7EB7-521F-475C-8B9F-8DE19F02CB98}" srcOrd="5" destOrd="0" presId="urn:microsoft.com/office/officeart/2018/2/layout/IconVerticalSolidList"/>
    <dgm:cxn modelId="{C99DC672-D5B5-45D2-A807-67BB18A0BB58}" type="presParOf" srcId="{6AA7FA69-0A76-405D-BB4F-CF073B2168FC}" destId="{2AFBBDF5-D54E-4CEC-8691-8A3642BD26C6}" srcOrd="6" destOrd="0" presId="urn:microsoft.com/office/officeart/2018/2/layout/IconVerticalSolidList"/>
    <dgm:cxn modelId="{4FEBA970-1C0F-4322-9F10-0E8D771A2FC3}" type="presParOf" srcId="{2AFBBDF5-D54E-4CEC-8691-8A3642BD26C6}" destId="{38FC7141-E1C0-4D6F-9B44-1C0F7F3231A4}" srcOrd="0" destOrd="0" presId="urn:microsoft.com/office/officeart/2018/2/layout/IconVerticalSolidList"/>
    <dgm:cxn modelId="{24933F3B-656F-41A2-85C2-6DC3B89BBE3C}" type="presParOf" srcId="{2AFBBDF5-D54E-4CEC-8691-8A3642BD26C6}" destId="{40C609A1-FF74-4B30-B30F-86E03B7E3CBC}" srcOrd="1" destOrd="0" presId="urn:microsoft.com/office/officeart/2018/2/layout/IconVerticalSolidList"/>
    <dgm:cxn modelId="{10868914-B473-4D05-B9BC-0244F2DD75CB}" type="presParOf" srcId="{2AFBBDF5-D54E-4CEC-8691-8A3642BD26C6}" destId="{65AF5763-506A-4D9E-B9A1-88712BF2CCB0}" srcOrd="2" destOrd="0" presId="urn:microsoft.com/office/officeart/2018/2/layout/IconVerticalSolidList"/>
    <dgm:cxn modelId="{02800D6F-DD5B-48F4-8432-312D217C5041}" type="presParOf" srcId="{2AFBBDF5-D54E-4CEC-8691-8A3642BD26C6}" destId="{CB80F893-2342-4596-80D4-8BE3B7EE74BB}" srcOrd="3" destOrd="0" presId="urn:microsoft.com/office/officeart/2018/2/layout/IconVerticalSolidList"/>
    <dgm:cxn modelId="{683351E3-43E8-417B-8F07-9F777E0151A2}" type="presParOf" srcId="{6AA7FA69-0A76-405D-BB4F-CF073B2168FC}" destId="{26392797-981B-42C5-9391-D2DFEBF0C52A}" srcOrd="7" destOrd="0" presId="urn:microsoft.com/office/officeart/2018/2/layout/IconVerticalSolidList"/>
    <dgm:cxn modelId="{33A9B1E6-325C-4226-A5B7-31AB926D1D8F}" type="presParOf" srcId="{6AA7FA69-0A76-405D-BB4F-CF073B2168FC}" destId="{F0DCBB1C-BFE0-4C49-97FC-8917B03B8E46}" srcOrd="8" destOrd="0" presId="urn:microsoft.com/office/officeart/2018/2/layout/IconVerticalSolidList"/>
    <dgm:cxn modelId="{8B946E42-FEB5-4F14-B4F0-FFD8601DC6A5}" type="presParOf" srcId="{F0DCBB1C-BFE0-4C49-97FC-8917B03B8E46}" destId="{84BE8603-43C2-4EA7-BC6B-FA978CA57082}" srcOrd="0" destOrd="0" presId="urn:microsoft.com/office/officeart/2018/2/layout/IconVerticalSolidList"/>
    <dgm:cxn modelId="{8C863C98-553F-4022-969D-1C9F04C6C195}" type="presParOf" srcId="{F0DCBB1C-BFE0-4C49-97FC-8917B03B8E46}" destId="{9CA30375-7F7D-457A-A3E4-342704F06FC6}" srcOrd="1" destOrd="0" presId="urn:microsoft.com/office/officeart/2018/2/layout/IconVerticalSolidList"/>
    <dgm:cxn modelId="{62B734A5-18B3-4227-9C6B-7EC59F1C8F13}" type="presParOf" srcId="{F0DCBB1C-BFE0-4C49-97FC-8917B03B8E46}" destId="{9DE23E9F-EACC-4413-B6A8-F43E05097228}" srcOrd="2" destOrd="0" presId="urn:microsoft.com/office/officeart/2018/2/layout/IconVerticalSolidList"/>
    <dgm:cxn modelId="{AD352499-5284-4058-8D13-3B3DC4D38335}" type="presParOf" srcId="{F0DCBB1C-BFE0-4C49-97FC-8917B03B8E46}" destId="{38E9C265-1794-4FAE-B385-7F7A6DF1BE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494C51-BDB0-4653-948B-E3C8848415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290589-BD3B-4DF3-87AB-61A687E556AF}">
      <dgm:prSet/>
      <dgm:spPr/>
      <dgm:t>
        <a:bodyPr/>
        <a:lstStyle/>
        <a:p>
          <a:r>
            <a:rPr lang="es-GT" b="0" i="0" baseline="0"/>
            <a:t>Toma el valor actual de la variable var, sumale 1 y guárdalo en la variable var.</a:t>
          </a:r>
          <a:endParaRPr lang="en-US"/>
        </a:p>
      </dgm:t>
    </dgm:pt>
    <dgm:pt modelId="{076FCBA7-A022-4DC7-8618-EB38774150BA}" type="parTrans" cxnId="{8D34DC0B-C733-4EAB-96AE-8A95CB61287F}">
      <dgm:prSet/>
      <dgm:spPr/>
      <dgm:t>
        <a:bodyPr/>
        <a:lstStyle/>
        <a:p>
          <a:endParaRPr lang="en-US"/>
        </a:p>
      </dgm:t>
    </dgm:pt>
    <dgm:pt modelId="{7C45AD7C-9093-495D-BD50-7C8A13887B77}" type="sibTrans" cxnId="{8D34DC0B-C733-4EAB-96AE-8A95CB61287F}">
      <dgm:prSet/>
      <dgm:spPr/>
      <dgm:t>
        <a:bodyPr/>
        <a:lstStyle/>
        <a:p>
          <a:endParaRPr lang="en-US"/>
        </a:p>
      </dgm:t>
    </dgm:pt>
    <dgm:pt modelId="{0ED6BEAC-3E89-4E98-AEB9-E2BEE10EE87E}">
      <dgm:prSet/>
      <dgm:spPr/>
      <dgm:t>
        <a:bodyPr/>
        <a:lstStyle/>
        <a:p>
          <a:r>
            <a:rPr lang="es-GT" b="0" i="0" baseline="0"/>
            <a:t>En efecto, el valor de la variable var ha sido </a:t>
          </a:r>
          <a:r>
            <a:rPr lang="es-GT" b="1" i="0" baseline="0"/>
            <a:t>incrementado</a:t>
          </a:r>
          <a:r>
            <a:rPr lang="es-GT" b="0" i="0" baseline="0"/>
            <a:t> por uno, lo cual no está relacionado con comparar la variable con otro valor.</a:t>
          </a:r>
          <a:endParaRPr lang="en-US"/>
        </a:p>
      </dgm:t>
    </dgm:pt>
    <dgm:pt modelId="{76C117BA-4E11-4875-A9F1-D1EB54597E32}" type="parTrans" cxnId="{6D154ACC-DF98-42C8-A622-A9B1B9DAD94F}">
      <dgm:prSet/>
      <dgm:spPr/>
      <dgm:t>
        <a:bodyPr/>
        <a:lstStyle/>
        <a:p>
          <a:endParaRPr lang="en-US"/>
        </a:p>
      </dgm:t>
    </dgm:pt>
    <dgm:pt modelId="{581DB28F-9645-408D-B595-D33FBF94C349}" type="sibTrans" cxnId="{6D154ACC-DF98-42C8-A622-A9B1B9DAD94F}">
      <dgm:prSet/>
      <dgm:spPr/>
      <dgm:t>
        <a:bodyPr/>
        <a:lstStyle/>
        <a:p>
          <a:endParaRPr lang="en-US"/>
        </a:p>
      </dgm:t>
    </dgm:pt>
    <dgm:pt modelId="{7F27BCF3-4AE6-405C-90E9-4416B8CD0C85}" type="pres">
      <dgm:prSet presAssocID="{4E494C51-BDB0-4653-948B-E3C88484152A}" presName="root" presStyleCnt="0">
        <dgm:presLayoutVars>
          <dgm:dir/>
          <dgm:resizeHandles val="exact"/>
        </dgm:presLayoutVars>
      </dgm:prSet>
      <dgm:spPr/>
    </dgm:pt>
    <dgm:pt modelId="{FF186BE2-BFF6-485E-A903-E5EF35E0D12A}" type="pres">
      <dgm:prSet presAssocID="{05290589-BD3B-4DF3-87AB-61A687E556AF}" presName="compNode" presStyleCnt="0"/>
      <dgm:spPr/>
    </dgm:pt>
    <dgm:pt modelId="{6D6E72C7-7874-4FE5-A967-3676E5380E49}" type="pres">
      <dgm:prSet presAssocID="{05290589-BD3B-4DF3-87AB-61A687E556AF}" presName="bgRect" presStyleLbl="bgShp" presStyleIdx="0" presStyleCnt="2"/>
      <dgm:spPr/>
    </dgm:pt>
    <dgm:pt modelId="{C3B4F149-CB02-404E-9819-ED2E3C99FFF3}" type="pres">
      <dgm:prSet presAssocID="{05290589-BD3B-4DF3-87AB-61A687E556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mante"/>
        </a:ext>
      </dgm:extLst>
    </dgm:pt>
    <dgm:pt modelId="{E58715C6-8CD7-41C7-B000-A8DC4B6EBC1B}" type="pres">
      <dgm:prSet presAssocID="{05290589-BD3B-4DF3-87AB-61A687E556AF}" presName="spaceRect" presStyleCnt="0"/>
      <dgm:spPr/>
    </dgm:pt>
    <dgm:pt modelId="{929C9623-7EC7-4D23-BA2E-6E373612D7CF}" type="pres">
      <dgm:prSet presAssocID="{05290589-BD3B-4DF3-87AB-61A687E556AF}" presName="parTx" presStyleLbl="revTx" presStyleIdx="0" presStyleCnt="2">
        <dgm:presLayoutVars>
          <dgm:chMax val="0"/>
          <dgm:chPref val="0"/>
        </dgm:presLayoutVars>
      </dgm:prSet>
      <dgm:spPr/>
    </dgm:pt>
    <dgm:pt modelId="{C329FD64-1415-486D-911C-A99E6CBF7CFC}" type="pres">
      <dgm:prSet presAssocID="{7C45AD7C-9093-495D-BD50-7C8A13887B77}" presName="sibTrans" presStyleCnt="0"/>
      <dgm:spPr/>
    </dgm:pt>
    <dgm:pt modelId="{8257F84B-B86A-4AB3-A658-0D8AF4DB777F}" type="pres">
      <dgm:prSet presAssocID="{0ED6BEAC-3E89-4E98-AEB9-E2BEE10EE87E}" presName="compNode" presStyleCnt="0"/>
      <dgm:spPr/>
    </dgm:pt>
    <dgm:pt modelId="{72380E54-1479-4F63-B110-92D00C273125}" type="pres">
      <dgm:prSet presAssocID="{0ED6BEAC-3E89-4E98-AEB9-E2BEE10EE87E}" presName="bgRect" presStyleLbl="bgShp" presStyleIdx="1" presStyleCnt="2"/>
      <dgm:spPr/>
    </dgm:pt>
    <dgm:pt modelId="{61A7C9F7-586A-4C72-8300-246D962CD5DD}" type="pres">
      <dgm:prSet presAssocID="{0ED6BEAC-3E89-4E98-AEB9-E2BEE10EE8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9776235A-26B2-4EDD-9439-277D7062B7BF}" type="pres">
      <dgm:prSet presAssocID="{0ED6BEAC-3E89-4E98-AEB9-E2BEE10EE87E}" presName="spaceRect" presStyleCnt="0"/>
      <dgm:spPr/>
    </dgm:pt>
    <dgm:pt modelId="{9D4AFC03-7009-499E-9296-13A3CCE4D32A}" type="pres">
      <dgm:prSet presAssocID="{0ED6BEAC-3E89-4E98-AEB9-E2BEE10EE87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D34DC0B-C733-4EAB-96AE-8A95CB61287F}" srcId="{4E494C51-BDB0-4653-948B-E3C88484152A}" destId="{05290589-BD3B-4DF3-87AB-61A687E556AF}" srcOrd="0" destOrd="0" parTransId="{076FCBA7-A022-4DC7-8618-EB38774150BA}" sibTransId="{7C45AD7C-9093-495D-BD50-7C8A13887B77}"/>
    <dgm:cxn modelId="{6D154ACC-DF98-42C8-A622-A9B1B9DAD94F}" srcId="{4E494C51-BDB0-4653-948B-E3C88484152A}" destId="{0ED6BEAC-3E89-4E98-AEB9-E2BEE10EE87E}" srcOrd="1" destOrd="0" parTransId="{76C117BA-4E11-4875-A9F1-D1EB54597E32}" sibTransId="{581DB28F-9645-408D-B595-D33FBF94C349}"/>
    <dgm:cxn modelId="{7EB321CD-C086-4ABF-8134-158B4BF04351}" type="presOf" srcId="{4E494C51-BDB0-4653-948B-E3C88484152A}" destId="{7F27BCF3-4AE6-405C-90E9-4416B8CD0C85}" srcOrd="0" destOrd="0" presId="urn:microsoft.com/office/officeart/2018/2/layout/IconVerticalSolidList"/>
    <dgm:cxn modelId="{1B68A0E6-6BFF-4CB2-BABC-CCE77BA620FC}" type="presOf" srcId="{05290589-BD3B-4DF3-87AB-61A687E556AF}" destId="{929C9623-7EC7-4D23-BA2E-6E373612D7CF}" srcOrd="0" destOrd="0" presId="urn:microsoft.com/office/officeart/2018/2/layout/IconVerticalSolidList"/>
    <dgm:cxn modelId="{85D99DF8-F043-4027-A2B7-671924118B74}" type="presOf" srcId="{0ED6BEAC-3E89-4E98-AEB9-E2BEE10EE87E}" destId="{9D4AFC03-7009-499E-9296-13A3CCE4D32A}" srcOrd="0" destOrd="0" presId="urn:microsoft.com/office/officeart/2018/2/layout/IconVerticalSolidList"/>
    <dgm:cxn modelId="{3AB1A9E3-7B8C-48F8-B143-0255C3B857C5}" type="presParOf" srcId="{7F27BCF3-4AE6-405C-90E9-4416B8CD0C85}" destId="{FF186BE2-BFF6-485E-A903-E5EF35E0D12A}" srcOrd="0" destOrd="0" presId="urn:microsoft.com/office/officeart/2018/2/layout/IconVerticalSolidList"/>
    <dgm:cxn modelId="{61371F14-7325-4486-AE32-D2E3B6F796AE}" type="presParOf" srcId="{FF186BE2-BFF6-485E-A903-E5EF35E0D12A}" destId="{6D6E72C7-7874-4FE5-A967-3676E5380E49}" srcOrd="0" destOrd="0" presId="urn:microsoft.com/office/officeart/2018/2/layout/IconVerticalSolidList"/>
    <dgm:cxn modelId="{3B281CAA-C9D1-4AB0-A4D0-678FA6009164}" type="presParOf" srcId="{FF186BE2-BFF6-485E-A903-E5EF35E0D12A}" destId="{C3B4F149-CB02-404E-9819-ED2E3C99FFF3}" srcOrd="1" destOrd="0" presId="urn:microsoft.com/office/officeart/2018/2/layout/IconVerticalSolidList"/>
    <dgm:cxn modelId="{A3DC3C93-AFB6-4CBF-8A2D-04E55614A049}" type="presParOf" srcId="{FF186BE2-BFF6-485E-A903-E5EF35E0D12A}" destId="{E58715C6-8CD7-41C7-B000-A8DC4B6EBC1B}" srcOrd="2" destOrd="0" presId="urn:microsoft.com/office/officeart/2018/2/layout/IconVerticalSolidList"/>
    <dgm:cxn modelId="{D7B0E1D3-706C-4126-9706-2FFA5013C75B}" type="presParOf" srcId="{FF186BE2-BFF6-485E-A903-E5EF35E0D12A}" destId="{929C9623-7EC7-4D23-BA2E-6E373612D7CF}" srcOrd="3" destOrd="0" presId="urn:microsoft.com/office/officeart/2018/2/layout/IconVerticalSolidList"/>
    <dgm:cxn modelId="{0338778B-1F6D-43DB-A2B8-63648E23722A}" type="presParOf" srcId="{7F27BCF3-4AE6-405C-90E9-4416B8CD0C85}" destId="{C329FD64-1415-486D-911C-A99E6CBF7CFC}" srcOrd="1" destOrd="0" presId="urn:microsoft.com/office/officeart/2018/2/layout/IconVerticalSolidList"/>
    <dgm:cxn modelId="{E29E7B86-5D48-4175-89AC-FBF66D9A9C6B}" type="presParOf" srcId="{7F27BCF3-4AE6-405C-90E9-4416B8CD0C85}" destId="{8257F84B-B86A-4AB3-A658-0D8AF4DB777F}" srcOrd="2" destOrd="0" presId="urn:microsoft.com/office/officeart/2018/2/layout/IconVerticalSolidList"/>
    <dgm:cxn modelId="{CAFAFCD1-7A9B-485B-B46F-C6E0A201B174}" type="presParOf" srcId="{8257F84B-B86A-4AB3-A658-0D8AF4DB777F}" destId="{72380E54-1479-4F63-B110-92D00C273125}" srcOrd="0" destOrd="0" presId="urn:microsoft.com/office/officeart/2018/2/layout/IconVerticalSolidList"/>
    <dgm:cxn modelId="{3152E2BD-B2AA-4BF2-A9D2-27B6227B9C46}" type="presParOf" srcId="{8257F84B-B86A-4AB3-A658-0D8AF4DB777F}" destId="{61A7C9F7-586A-4C72-8300-246D962CD5DD}" srcOrd="1" destOrd="0" presId="urn:microsoft.com/office/officeart/2018/2/layout/IconVerticalSolidList"/>
    <dgm:cxn modelId="{D853BAB2-7914-48FB-A253-F9767E5C44A1}" type="presParOf" srcId="{8257F84B-B86A-4AB3-A658-0D8AF4DB777F}" destId="{9776235A-26B2-4EDD-9439-277D7062B7BF}" srcOrd="2" destOrd="0" presId="urn:microsoft.com/office/officeart/2018/2/layout/IconVerticalSolidList"/>
    <dgm:cxn modelId="{6109CD3F-91E5-4886-992D-90F2854ED5ED}" type="presParOf" srcId="{8257F84B-B86A-4AB3-A658-0D8AF4DB777F}" destId="{9D4AFC03-7009-499E-9296-13A3CCE4D3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33C70E-F8D5-4B52-8C6D-FFAA201A7B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816901-F9A2-4EED-B0E6-18083FEECBAE}">
      <dgm:prSet/>
      <dgm:spPr/>
      <dgm:t>
        <a:bodyPr/>
        <a:lstStyle/>
        <a:p>
          <a:r>
            <a:rPr lang="es-MX"/>
            <a:t>Es tiempo de explicar el siguiente conjunto de operadores que harán la vida del programador/desarrollador más fácil.</a:t>
          </a:r>
          <a:endParaRPr lang="en-US"/>
        </a:p>
      </dgm:t>
    </dgm:pt>
    <dgm:pt modelId="{AE03E57F-3782-456A-BBF0-438B05966A8B}" type="parTrans" cxnId="{4A9E41F3-28F8-471D-AEE0-A6AF30D366A0}">
      <dgm:prSet/>
      <dgm:spPr/>
      <dgm:t>
        <a:bodyPr/>
        <a:lstStyle/>
        <a:p>
          <a:endParaRPr lang="en-US"/>
        </a:p>
      </dgm:t>
    </dgm:pt>
    <dgm:pt modelId="{243C9A8A-85FF-4AC2-B998-7A7B9ACBDDDA}" type="sibTrans" cxnId="{4A9E41F3-28F8-471D-AEE0-A6AF30D366A0}">
      <dgm:prSet/>
      <dgm:spPr/>
      <dgm:t>
        <a:bodyPr/>
        <a:lstStyle/>
        <a:p>
          <a:endParaRPr lang="en-US"/>
        </a:p>
      </dgm:t>
    </dgm:pt>
    <dgm:pt modelId="{518ADC55-79F5-4585-8D01-F34653BCA872}">
      <dgm:prSet/>
      <dgm:spPr/>
      <dgm:t>
        <a:bodyPr/>
        <a:lstStyle/>
        <a:p>
          <a:r>
            <a:rPr lang="es-MX"/>
            <a:t>Muy seguido, se desea utilizar la misma variable al lado derecho y al lado izquierdo del operador =.</a:t>
          </a:r>
          <a:endParaRPr lang="en-US"/>
        </a:p>
      </dgm:t>
    </dgm:pt>
    <dgm:pt modelId="{109823FA-2DB8-48CA-89D8-7F333A7CB2AA}" type="parTrans" cxnId="{29B7EC04-A968-48B6-A1E8-8C1838452B2D}">
      <dgm:prSet/>
      <dgm:spPr/>
      <dgm:t>
        <a:bodyPr/>
        <a:lstStyle/>
        <a:p>
          <a:endParaRPr lang="en-US"/>
        </a:p>
      </dgm:t>
    </dgm:pt>
    <dgm:pt modelId="{7337426F-59BC-49A5-9D7D-6B9C2C0F1174}" type="sibTrans" cxnId="{29B7EC04-A968-48B6-A1E8-8C1838452B2D}">
      <dgm:prSet/>
      <dgm:spPr/>
      <dgm:t>
        <a:bodyPr/>
        <a:lstStyle/>
        <a:p>
          <a:endParaRPr lang="en-US"/>
        </a:p>
      </dgm:t>
    </dgm:pt>
    <dgm:pt modelId="{CE163271-627C-4479-8CBE-47999FA048A5}" type="pres">
      <dgm:prSet presAssocID="{0233C70E-F8D5-4B52-8C6D-FFAA201A7B8C}" presName="root" presStyleCnt="0">
        <dgm:presLayoutVars>
          <dgm:dir/>
          <dgm:resizeHandles val="exact"/>
        </dgm:presLayoutVars>
      </dgm:prSet>
      <dgm:spPr/>
    </dgm:pt>
    <dgm:pt modelId="{1B0A52E1-B1E8-4291-9993-C1AB0F6DF7E9}" type="pres">
      <dgm:prSet presAssocID="{72816901-F9A2-4EED-B0E6-18083FEECBAE}" presName="compNode" presStyleCnt="0"/>
      <dgm:spPr/>
    </dgm:pt>
    <dgm:pt modelId="{A46CA685-BE92-4DB5-AEBB-B96A53D3C0F4}" type="pres">
      <dgm:prSet presAssocID="{72816901-F9A2-4EED-B0E6-18083FEECBAE}" presName="bgRect" presStyleLbl="bgShp" presStyleIdx="0" presStyleCnt="2"/>
      <dgm:spPr/>
    </dgm:pt>
    <dgm:pt modelId="{CD0A2EC9-C8CD-4981-A391-ED364BD1EA8A}" type="pres">
      <dgm:prSet presAssocID="{72816901-F9A2-4EED-B0E6-18083FEECB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lámpagos"/>
        </a:ext>
      </dgm:extLst>
    </dgm:pt>
    <dgm:pt modelId="{16E038C3-B605-4975-A274-0B15755BA095}" type="pres">
      <dgm:prSet presAssocID="{72816901-F9A2-4EED-B0E6-18083FEECBAE}" presName="spaceRect" presStyleCnt="0"/>
      <dgm:spPr/>
    </dgm:pt>
    <dgm:pt modelId="{1AB01643-4247-4F95-BDF6-C4B8814B1050}" type="pres">
      <dgm:prSet presAssocID="{72816901-F9A2-4EED-B0E6-18083FEECBAE}" presName="parTx" presStyleLbl="revTx" presStyleIdx="0" presStyleCnt="2">
        <dgm:presLayoutVars>
          <dgm:chMax val="0"/>
          <dgm:chPref val="0"/>
        </dgm:presLayoutVars>
      </dgm:prSet>
      <dgm:spPr/>
    </dgm:pt>
    <dgm:pt modelId="{CDB0D59A-6BF3-433F-9496-2FE5D2D70F2F}" type="pres">
      <dgm:prSet presAssocID="{243C9A8A-85FF-4AC2-B998-7A7B9ACBDDDA}" presName="sibTrans" presStyleCnt="0"/>
      <dgm:spPr/>
    </dgm:pt>
    <dgm:pt modelId="{6E8F607A-B6AE-4D0A-BE2F-FE6DAB130672}" type="pres">
      <dgm:prSet presAssocID="{518ADC55-79F5-4585-8D01-F34653BCA872}" presName="compNode" presStyleCnt="0"/>
      <dgm:spPr/>
    </dgm:pt>
    <dgm:pt modelId="{193A81E4-2EE7-446A-8D1D-29C12A3A24F0}" type="pres">
      <dgm:prSet presAssocID="{518ADC55-79F5-4585-8D01-F34653BCA872}" presName="bgRect" presStyleLbl="bgShp" presStyleIdx="1" presStyleCnt="2"/>
      <dgm:spPr/>
    </dgm:pt>
    <dgm:pt modelId="{2D851D67-37C3-43F0-A6B0-2095ABA49B52}" type="pres">
      <dgm:prSet presAssocID="{518ADC55-79F5-4585-8D01-F34653BCA8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A5FC4651-C8BC-41C3-A242-A45D3AA26969}" type="pres">
      <dgm:prSet presAssocID="{518ADC55-79F5-4585-8D01-F34653BCA872}" presName="spaceRect" presStyleCnt="0"/>
      <dgm:spPr/>
    </dgm:pt>
    <dgm:pt modelId="{56CEAFE7-0342-4D07-826A-C1CE0BFFBEAE}" type="pres">
      <dgm:prSet presAssocID="{518ADC55-79F5-4585-8D01-F34653BCA8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9B7EC04-A968-48B6-A1E8-8C1838452B2D}" srcId="{0233C70E-F8D5-4B52-8C6D-FFAA201A7B8C}" destId="{518ADC55-79F5-4585-8D01-F34653BCA872}" srcOrd="1" destOrd="0" parTransId="{109823FA-2DB8-48CA-89D8-7F333A7CB2AA}" sibTransId="{7337426F-59BC-49A5-9D7D-6B9C2C0F1174}"/>
    <dgm:cxn modelId="{8CE38998-9CD9-4597-A1D0-FCBFCF16114F}" type="presOf" srcId="{518ADC55-79F5-4585-8D01-F34653BCA872}" destId="{56CEAFE7-0342-4D07-826A-C1CE0BFFBEAE}" srcOrd="0" destOrd="0" presId="urn:microsoft.com/office/officeart/2018/2/layout/IconVerticalSolidList"/>
    <dgm:cxn modelId="{E6634AAD-5698-4D84-AE58-BC248235F318}" type="presOf" srcId="{72816901-F9A2-4EED-B0E6-18083FEECBAE}" destId="{1AB01643-4247-4F95-BDF6-C4B8814B1050}" srcOrd="0" destOrd="0" presId="urn:microsoft.com/office/officeart/2018/2/layout/IconVerticalSolidList"/>
    <dgm:cxn modelId="{24972FE4-0C7E-40CE-A0AD-1B637962267E}" type="presOf" srcId="{0233C70E-F8D5-4B52-8C6D-FFAA201A7B8C}" destId="{CE163271-627C-4479-8CBE-47999FA048A5}" srcOrd="0" destOrd="0" presId="urn:microsoft.com/office/officeart/2018/2/layout/IconVerticalSolidList"/>
    <dgm:cxn modelId="{4A9E41F3-28F8-471D-AEE0-A6AF30D366A0}" srcId="{0233C70E-F8D5-4B52-8C6D-FFAA201A7B8C}" destId="{72816901-F9A2-4EED-B0E6-18083FEECBAE}" srcOrd="0" destOrd="0" parTransId="{AE03E57F-3782-456A-BBF0-438B05966A8B}" sibTransId="{243C9A8A-85FF-4AC2-B998-7A7B9ACBDDDA}"/>
    <dgm:cxn modelId="{5956F0A0-372B-48CE-A434-1F2B884A071D}" type="presParOf" srcId="{CE163271-627C-4479-8CBE-47999FA048A5}" destId="{1B0A52E1-B1E8-4291-9993-C1AB0F6DF7E9}" srcOrd="0" destOrd="0" presId="urn:microsoft.com/office/officeart/2018/2/layout/IconVerticalSolidList"/>
    <dgm:cxn modelId="{5A19B721-F9D4-402A-81B8-97BF222AC315}" type="presParOf" srcId="{1B0A52E1-B1E8-4291-9993-C1AB0F6DF7E9}" destId="{A46CA685-BE92-4DB5-AEBB-B96A53D3C0F4}" srcOrd="0" destOrd="0" presId="urn:microsoft.com/office/officeart/2018/2/layout/IconVerticalSolidList"/>
    <dgm:cxn modelId="{9A570026-0833-4AE5-86DA-EB111A70A71D}" type="presParOf" srcId="{1B0A52E1-B1E8-4291-9993-C1AB0F6DF7E9}" destId="{CD0A2EC9-C8CD-4981-A391-ED364BD1EA8A}" srcOrd="1" destOrd="0" presId="urn:microsoft.com/office/officeart/2018/2/layout/IconVerticalSolidList"/>
    <dgm:cxn modelId="{912640E1-D00F-4705-8284-196297CC0554}" type="presParOf" srcId="{1B0A52E1-B1E8-4291-9993-C1AB0F6DF7E9}" destId="{16E038C3-B605-4975-A274-0B15755BA095}" srcOrd="2" destOrd="0" presId="urn:microsoft.com/office/officeart/2018/2/layout/IconVerticalSolidList"/>
    <dgm:cxn modelId="{6550E4BF-6D68-4B14-93BB-628D626AEB01}" type="presParOf" srcId="{1B0A52E1-B1E8-4291-9993-C1AB0F6DF7E9}" destId="{1AB01643-4247-4F95-BDF6-C4B8814B1050}" srcOrd="3" destOrd="0" presId="urn:microsoft.com/office/officeart/2018/2/layout/IconVerticalSolidList"/>
    <dgm:cxn modelId="{491BE926-9B50-4288-A46A-A085BDD06CF0}" type="presParOf" srcId="{CE163271-627C-4479-8CBE-47999FA048A5}" destId="{CDB0D59A-6BF3-433F-9496-2FE5D2D70F2F}" srcOrd="1" destOrd="0" presId="urn:microsoft.com/office/officeart/2018/2/layout/IconVerticalSolidList"/>
    <dgm:cxn modelId="{BFCDE7D9-63B9-46F3-8F04-84DA633E50F3}" type="presParOf" srcId="{CE163271-627C-4479-8CBE-47999FA048A5}" destId="{6E8F607A-B6AE-4D0A-BE2F-FE6DAB130672}" srcOrd="2" destOrd="0" presId="urn:microsoft.com/office/officeart/2018/2/layout/IconVerticalSolidList"/>
    <dgm:cxn modelId="{5D28FC2A-A01B-43E5-8E78-3E135487C828}" type="presParOf" srcId="{6E8F607A-B6AE-4D0A-BE2F-FE6DAB130672}" destId="{193A81E4-2EE7-446A-8D1D-29C12A3A24F0}" srcOrd="0" destOrd="0" presId="urn:microsoft.com/office/officeart/2018/2/layout/IconVerticalSolidList"/>
    <dgm:cxn modelId="{79BF3680-EF38-42D7-B92C-F288F6CA7EB6}" type="presParOf" srcId="{6E8F607A-B6AE-4D0A-BE2F-FE6DAB130672}" destId="{2D851D67-37C3-43F0-A6B0-2095ABA49B52}" srcOrd="1" destOrd="0" presId="urn:microsoft.com/office/officeart/2018/2/layout/IconVerticalSolidList"/>
    <dgm:cxn modelId="{6CDEFD45-9F1A-48DB-8000-A333CBFB9FC3}" type="presParOf" srcId="{6E8F607A-B6AE-4D0A-BE2F-FE6DAB130672}" destId="{A5FC4651-C8BC-41C3-A242-A45D3AA26969}" srcOrd="2" destOrd="0" presId="urn:microsoft.com/office/officeart/2018/2/layout/IconVerticalSolidList"/>
    <dgm:cxn modelId="{171BD64E-1BFF-4564-9931-C4C234DF0E69}" type="presParOf" srcId="{6E8F607A-B6AE-4D0A-BE2F-FE6DAB130672}" destId="{56CEAFE7-0342-4D07-826A-C1CE0BFFBE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E7576F-6E6F-45CE-8D90-6633D8EC3B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9587D9-8EE7-4CA8-BBFF-21E7299F770A}">
      <dgm:prSet/>
      <dgm:spPr/>
      <dgm:t>
        <a:bodyPr/>
        <a:lstStyle/>
        <a:p>
          <a:r>
            <a:rPr lang="es-GT" b="0" i="0" baseline="0"/>
            <a:t>Python ofrece una manera más corta de escribir operaciones como estas, lo cual se puede codificar de la siguiente manera:</a:t>
          </a:r>
          <a:endParaRPr lang="en-US"/>
        </a:p>
      </dgm:t>
    </dgm:pt>
    <dgm:pt modelId="{B57A549D-E959-4A31-95F2-B738DD85E2C4}" type="parTrans" cxnId="{87204A05-054E-466A-947F-3E98442FBF5D}">
      <dgm:prSet/>
      <dgm:spPr/>
      <dgm:t>
        <a:bodyPr/>
        <a:lstStyle/>
        <a:p>
          <a:endParaRPr lang="en-US"/>
        </a:p>
      </dgm:t>
    </dgm:pt>
    <dgm:pt modelId="{11D29A8B-52F5-44CF-8F56-DF8126C6C1DE}" type="sibTrans" cxnId="{87204A05-054E-466A-947F-3E98442FBF5D}">
      <dgm:prSet/>
      <dgm:spPr/>
      <dgm:t>
        <a:bodyPr/>
        <a:lstStyle/>
        <a:p>
          <a:endParaRPr lang="en-US"/>
        </a:p>
      </dgm:t>
    </dgm:pt>
    <dgm:pt modelId="{22BD1CDF-64C0-4D01-8669-1E60FD71B81E}">
      <dgm:prSet/>
      <dgm:spPr/>
      <dgm:t>
        <a:bodyPr/>
        <a:lstStyle/>
        <a:p>
          <a:r>
            <a:rPr lang="es-GT" b="0" i="0" baseline="0"/>
            <a:t>x *= 2 sheep += 1 </a:t>
          </a:r>
          <a:endParaRPr lang="en-US"/>
        </a:p>
      </dgm:t>
    </dgm:pt>
    <dgm:pt modelId="{52752E89-79B0-4AEA-93DE-42D66E252193}" type="parTrans" cxnId="{66E2D306-4980-413B-B51C-51CBE77C6001}">
      <dgm:prSet/>
      <dgm:spPr/>
      <dgm:t>
        <a:bodyPr/>
        <a:lstStyle/>
        <a:p>
          <a:endParaRPr lang="en-US"/>
        </a:p>
      </dgm:t>
    </dgm:pt>
    <dgm:pt modelId="{8238FD6F-325C-4533-9EA6-2BDF126DE9D2}" type="sibTrans" cxnId="{66E2D306-4980-413B-B51C-51CBE77C6001}">
      <dgm:prSet/>
      <dgm:spPr/>
      <dgm:t>
        <a:bodyPr/>
        <a:lstStyle/>
        <a:p>
          <a:endParaRPr lang="en-US"/>
        </a:p>
      </dgm:t>
    </dgm:pt>
    <dgm:pt modelId="{5C255BBD-C93C-4F62-A63F-6AA28B8C009C}" type="pres">
      <dgm:prSet presAssocID="{83E7576F-6E6F-45CE-8D90-6633D8EC3BBC}" presName="root" presStyleCnt="0">
        <dgm:presLayoutVars>
          <dgm:dir/>
          <dgm:resizeHandles val="exact"/>
        </dgm:presLayoutVars>
      </dgm:prSet>
      <dgm:spPr/>
    </dgm:pt>
    <dgm:pt modelId="{4ABA086D-D041-407F-96E3-D8B2C4488BF2}" type="pres">
      <dgm:prSet presAssocID="{5B9587D9-8EE7-4CA8-BBFF-21E7299F770A}" presName="compNode" presStyleCnt="0"/>
      <dgm:spPr/>
    </dgm:pt>
    <dgm:pt modelId="{B3AE5B49-6DC3-4E14-9D68-EEB468F7B104}" type="pres">
      <dgm:prSet presAssocID="{5B9587D9-8EE7-4CA8-BBFF-21E7299F770A}" presName="bgRect" presStyleLbl="bgShp" presStyleIdx="0" presStyleCnt="2"/>
      <dgm:spPr/>
    </dgm:pt>
    <dgm:pt modelId="{06C8EB90-ACF8-4A95-8ED9-7324E687AAB2}" type="pres">
      <dgm:prSet presAssocID="{5B9587D9-8EE7-4CA8-BBFF-21E7299F770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BF4F232F-33AF-4BD3-8704-CDB729073539}" type="pres">
      <dgm:prSet presAssocID="{5B9587D9-8EE7-4CA8-BBFF-21E7299F770A}" presName="spaceRect" presStyleCnt="0"/>
      <dgm:spPr/>
    </dgm:pt>
    <dgm:pt modelId="{ECBA232B-3AD3-47DD-B3D1-16A02E5CA021}" type="pres">
      <dgm:prSet presAssocID="{5B9587D9-8EE7-4CA8-BBFF-21E7299F770A}" presName="parTx" presStyleLbl="revTx" presStyleIdx="0" presStyleCnt="2">
        <dgm:presLayoutVars>
          <dgm:chMax val="0"/>
          <dgm:chPref val="0"/>
        </dgm:presLayoutVars>
      </dgm:prSet>
      <dgm:spPr/>
    </dgm:pt>
    <dgm:pt modelId="{52B352A4-5E14-4169-8A3B-18A608FC6353}" type="pres">
      <dgm:prSet presAssocID="{11D29A8B-52F5-44CF-8F56-DF8126C6C1DE}" presName="sibTrans" presStyleCnt="0"/>
      <dgm:spPr/>
    </dgm:pt>
    <dgm:pt modelId="{4EA38308-0A93-43E4-AB3B-56FA0F5ED2E0}" type="pres">
      <dgm:prSet presAssocID="{22BD1CDF-64C0-4D01-8669-1E60FD71B81E}" presName="compNode" presStyleCnt="0"/>
      <dgm:spPr/>
    </dgm:pt>
    <dgm:pt modelId="{57D00FA2-7953-4A6F-8F22-9070B1F27282}" type="pres">
      <dgm:prSet presAssocID="{22BD1CDF-64C0-4D01-8669-1E60FD71B81E}" presName="bgRect" presStyleLbl="bgShp" presStyleIdx="1" presStyleCnt="2"/>
      <dgm:spPr/>
    </dgm:pt>
    <dgm:pt modelId="{79B8739D-9808-4759-B5BB-96F55DABB6FE}" type="pres">
      <dgm:prSet presAssocID="{22BD1CDF-64C0-4D01-8669-1E60FD71B8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veja"/>
        </a:ext>
      </dgm:extLst>
    </dgm:pt>
    <dgm:pt modelId="{B480DA40-9714-40EA-8B7C-67E79381B5A9}" type="pres">
      <dgm:prSet presAssocID="{22BD1CDF-64C0-4D01-8669-1E60FD71B81E}" presName="spaceRect" presStyleCnt="0"/>
      <dgm:spPr/>
    </dgm:pt>
    <dgm:pt modelId="{65987703-3B94-49DF-B704-6418574C858B}" type="pres">
      <dgm:prSet presAssocID="{22BD1CDF-64C0-4D01-8669-1E60FD71B81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7204A05-054E-466A-947F-3E98442FBF5D}" srcId="{83E7576F-6E6F-45CE-8D90-6633D8EC3BBC}" destId="{5B9587D9-8EE7-4CA8-BBFF-21E7299F770A}" srcOrd="0" destOrd="0" parTransId="{B57A549D-E959-4A31-95F2-B738DD85E2C4}" sibTransId="{11D29A8B-52F5-44CF-8F56-DF8126C6C1DE}"/>
    <dgm:cxn modelId="{66E2D306-4980-413B-B51C-51CBE77C6001}" srcId="{83E7576F-6E6F-45CE-8D90-6633D8EC3BBC}" destId="{22BD1CDF-64C0-4D01-8669-1E60FD71B81E}" srcOrd="1" destOrd="0" parTransId="{52752E89-79B0-4AEA-93DE-42D66E252193}" sibTransId="{8238FD6F-325C-4533-9EA6-2BDF126DE9D2}"/>
    <dgm:cxn modelId="{BE603309-BC08-4930-80C5-6034BDF94A8C}" type="presOf" srcId="{22BD1CDF-64C0-4D01-8669-1E60FD71B81E}" destId="{65987703-3B94-49DF-B704-6418574C858B}" srcOrd="0" destOrd="0" presId="urn:microsoft.com/office/officeart/2018/2/layout/IconVerticalSolidList"/>
    <dgm:cxn modelId="{E813452D-A713-4C79-B564-11335C21D9E6}" type="presOf" srcId="{83E7576F-6E6F-45CE-8D90-6633D8EC3BBC}" destId="{5C255BBD-C93C-4F62-A63F-6AA28B8C009C}" srcOrd="0" destOrd="0" presId="urn:microsoft.com/office/officeart/2018/2/layout/IconVerticalSolidList"/>
    <dgm:cxn modelId="{4A9FB8B5-E263-4D54-8E50-DAAFCFE6A9BA}" type="presOf" srcId="{5B9587D9-8EE7-4CA8-BBFF-21E7299F770A}" destId="{ECBA232B-3AD3-47DD-B3D1-16A02E5CA021}" srcOrd="0" destOrd="0" presId="urn:microsoft.com/office/officeart/2018/2/layout/IconVerticalSolidList"/>
    <dgm:cxn modelId="{A2723819-F298-4C47-A3A9-3A7DB5CD1E42}" type="presParOf" srcId="{5C255BBD-C93C-4F62-A63F-6AA28B8C009C}" destId="{4ABA086D-D041-407F-96E3-D8B2C4488BF2}" srcOrd="0" destOrd="0" presId="urn:microsoft.com/office/officeart/2018/2/layout/IconVerticalSolidList"/>
    <dgm:cxn modelId="{6B789EF5-4215-4854-8895-9B7413DA34D7}" type="presParOf" srcId="{4ABA086D-D041-407F-96E3-D8B2C4488BF2}" destId="{B3AE5B49-6DC3-4E14-9D68-EEB468F7B104}" srcOrd="0" destOrd="0" presId="urn:microsoft.com/office/officeart/2018/2/layout/IconVerticalSolidList"/>
    <dgm:cxn modelId="{FCBE81F4-C71A-4917-869D-2E6CB1180DE2}" type="presParOf" srcId="{4ABA086D-D041-407F-96E3-D8B2C4488BF2}" destId="{06C8EB90-ACF8-4A95-8ED9-7324E687AAB2}" srcOrd="1" destOrd="0" presId="urn:microsoft.com/office/officeart/2018/2/layout/IconVerticalSolidList"/>
    <dgm:cxn modelId="{8C980D31-85FD-4F09-8E9E-EE3BEAC161E8}" type="presParOf" srcId="{4ABA086D-D041-407F-96E3-D8B2C4488BF2}" destId="{BF4F232F-33AF-4BD3-8704-CDB729073539}" srcOrd="2" destOrd="0" presId="urn:microsoft.com/office/officeart/2018/2/layout/IconVerticalSolidList"/>
    <dgm:cxn modelId="{9DA1FE72-7035-4FC3-ADA4-8F4B142A714C}" type="presParOf" srcId="{4ABA086D-D041-407F-96E3-D8B2C4488BF2}" destId="{ECBA232B-3AD3-47DD-B3D1-16A02E5CA021}" srcOrd="3" destOrd="0" presId="urn:microsoft.com/office/officeart/2018/2/layout/IconVerticalSolidList"/>
    <dgm:cxn modelId="{1918DDD9-2D83-4086-9403-AD43A4D4B0D5}" type="presParOf" srcId="{5C255BBD-C93C-4F62-A63F-6AA28B8C009C}" destId="{52B352A4-5E14-4169-8A3B-18A608FC6353}" srcOrd="1" destOrd="0" presId="urn:microsoft.com/office/officeart/2018/2/layout/IconVerticalSolidList"/>
    <dgm:cxn modelId="{7532A981-42B1-427D-9A7A-80A078B8CF8B}" type="presParOf" srcId="{5C255BBD-C93C-4F62-A63F-6AA28B8C009C}" destId="{4EA38308-0A93-43E4-AB3B-56FA0F5ED2E0}" srcOrd="2" destOrd="0" presId="urn:microsoft.com/office/officeart/2018/2/layout/IconVerticalSolidList"/>
    <dgm:cxn modelId="{1517D94E-E24F-4436-AD05-573BB12EFD9F}" type="presParOf" srcId="{4EA38308-0A93-43E4-AB3B-56FA0F5ED2E0}" destId="{57D00FA2-7953-4A6F-8F22-9070B1F27282}" srcOrd="0" destOrd="0" presId="urn:microsoft.com/office/officeart/2018/2/layout/IconVerticalSolidList"/>
    <dgm:cxn modelId="{52D4D637-6179-48A8-8C57-1DCB7111C70A}" type="presParOf" srcId="{4EA38308-0A93-43E4-AB3B-56FA0F5ED2E0}" destId="{79B8739D-9808-4759-B5BB-96F55DABB6FE}" srcOrd="1" destOrd="0" presId="urn:microsoft.com/office/officeart/2018/2/layout/IconVerticalSolidList"/>
    <dgm:cxn modelId="{74D58280-F727-4660-AB60-7F8C2B3A4D73}" type="presParOf" srcId="{4EA38308-0A93-43E4-AB3B-56FA0F5ED2E0}" destId="{B480DA40-9714-40EA-8B7C-67E79381B5A9}" srcOrd="2" destOrd="0" presId="urn:microsoft.com/office/officeart/2018/2/layout/IconVerticalSolidList"/>
    <dgm:cxn modelId="{A93CBE14-C8CF-4B52-A9F9-8621198C8DAD}" type="presParOf" srcId="{4EA38308-0A93-43E4-AB3B-56FA0F5ED2E0}" destId="{65987703-3B94-49DF-B704-6418574C85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A49309-F3E2-4A45-A53A-5C2015DAABD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70C0014-82B9-46FD-9EBB-5C2AAA67927C}">
      <dgm:prSet/>
      <dgm:spPr/>
      <dgm:t>
        <a:bodyPr/>
        <a:lstStyle/>
        <a:p>
          <a:r>
            <a:rPr lang="es-GT" b="0" i="0" baseline="0"/>
            <a:t>A continuación se intenta presentar una descripción general para este tipo de operaciones.</a:t>
          </a:r>
          <a:endParaRPr lang="en-US"/>
        </a:p>
      </dgm:t>
    </dgm:pt>
    <dgm:pt modelId="{36DE62BB-3C48-4A2E-A8BA-6E18116B7EA7}" type="parTrans" cxnId="{A8C13765-11A9-4E94-ADAD-07B24D1C5236}">
      <dgm:prSet/>
      <dgm:spPr/>
      <dgm:t>
        <a:bodyPr/>
        <a:lstStyle/>
        <a:p>
          <a:endParaRPr lang="en-US"/>
        </a:p>
      </dgm:t>
    </dgm:pt>
    <dgm:pt modelId="{4C70EADF-31C2-4738-ADEC-6F77A14737B9}" type="sibTrans" cxnId="{A8C13765-11A9-4E94-ADAD-07B24D1C5236}">
      <dgm:prSet/>
      <dgm:spPr/>
      <dgm:t>
        <a:bodyPr/>
        <a:lstStyle/>
        <a:p>
          <a:endParaRPr lang="en-US"/>
        </a:p>
      </dgm:t>
    </dgm:pt>
    <dgm:pt modelId="{4B0C47CA-10C3-42B5-BD36-05B3BA8216A5}">
      <dgm:prSet/>
      <dgm:spPr/>
      <dgm:t>
        <a:bodyPr/>
        <a:lstStyle/>
        <a:p>
          <a:r>
            <a:rPr lang="es-GT" b="0" i="0" baseline="0"/>
            <a:t>Si op es un operador de dos argumentos (esta es una condición muy imporante) y el operador es utilizado en el siguiente contexto:</a:t>
          </a:r>
          <a:endParaRPr lang="en-US"/>
        </a:p>
      </dgm:t>
    </dgm:pt>
    <dgm:pt modelId="{6CE46029-D4BF-441C-A5F6-7995BDE1BD5E}" type="parTrans" cxnId="{51029A92-7C02-48EE-BCED-E35698DAB99E}">
      <dgm:prSet/>
      <dgm:spPr/>
      <dgm:t>
        <a:bodyPr/>
        <a:lstStyle/>
        <a:p>
          <a:endParaRPr lang="en-US"/>
        </a:p>
      </dgm:t>
    </dgm:pt>
    <dgm:pt modelId="{17428CC5-1C19-4A81-A51F-9521F2B7317B}" type="sibTrans" cxnId="{51029A92-7C02-48EE-BCED-E35698DAB99E}">
      <dgm:prSet/>
      <dgm:spPr/>
      <dgm:t>
        <a:bodyPr/>
        <a:lstStyle/>
        <a:p>
          <a:endParaRPr lang="en-US"/>
        </a:p>
      </dgm:t>
    </dgm:pt>
    <dgm:pt modelId="{5C507F28-7379-4B86-9B05-D5D26601207B}">
      <dgm:prSet/>
      <dgm:spPr/>
      <dgm:t>
        <a:bodyPr/>
        <a:lstStyle/>
        <a:p>
          <a:r>
            <a:rPr lang="es-GT" b="0" i="0" baseline="0"/>
            <a:t>variable = variable op expresión</a:t>
          </a:r>
          <a:br>
            <a:rPr lang="es-GT" b="0" i="0" baseline="0"/>
          </a:br>
          <a:endParaRPr lang="en-US"/>
        </a:p>
      </dgm:t>
    </dgm:pt>
    <dgm:pt modelId="{89FA9A33-1261-4B1F-B036-48C7981882FB}" type="parTrans" cxnId="{19CA0D8E-B656-4369-BB27-B0D36FBF09F1}">
      <dgm:prSet/>
      <dgm:spPr/>
      <dgm:t>
        <a:bodyPr/>
        <a:lstStyle/>
        <a:p>
          <a:endParaRPr lang="en-US"/>
        </a:p>
      </dgm:t>
    </dgm:pt>
    <dgm:pt modelId="{D29846F5-2A22-4716-8DFA-749A0A768A8C}" type="sibTrans" cxnId="{19CA0D8E-B656-4369-BB27-B0D36FBF09F1}">
      <dgm:prSet/>
      <dgm:spPr/>
      <dgm:t>
        <a:bodyPr/>
        <a:lstStyle/>
        <a:p>
          <a:endParaRPr lang="en-US"/>
        </a:p>
      </dgm:t>
    </dgm:pt>
    <dgm:pt modelId="{BD04C94C-4F37-4DC1-BEFB-179F2EC138AC}">
      <dgm:prSet/>
      <dgm:spPr/>
      <dgm:t>
        <a:bodyPr/>
        <a:lstStyle/>
        <a:p>
          <a:r>
            <a:rPr lang="es-GT" b="0" i="0" baseline="0"/>
            <a:t>It can be simplified and shown as follows:</a:t>
          </a:r>
          <a:endParaRPr lang="en-US"/>
        </a:p>
      </dgm:t>
    </dgm:pt>
    <dgm:pt modelId="{F6425E25-AE83-48E5-894E-A9C84D12F5E6}" type="parTrans" cxnId="{05BECCFF-E020-4EE2-A4AD-0894CA39BF84}">
      <dgm:prSet/>
      <dgm:spPr/>
      <dgm:t>
        <a:bodyPr/>
        <a:lstStyle/>
        <a:p>
          <a:endParaRPr lang="en-US"/>
        </a:p>
      </dgm:t>
    </dgm:pt>
    <dgm:pt modelId="{AA643264-69EC-4B60-9986-B0AFC6142701}" type="sibTrans" cxnId="{05BECCFF-E020-4EE2-A4AD-0894CA39BF84}">
      <dgm:prSet/>
      <dgm:spPr/>
      <dgm:t>
        <a:bodyPr/>
        <a:lstStyle/>
        <a:p>
          <a:endParaRPr lang="en-US"/>
        </a:p>
      </dgm:t>
    </dgm:pt>
    <dgm:pt modelId="{6450BDEF-97A9-4CE7-B3F5-9ABF5F6F5986}">
      <dgm:prSet/>
      <dgm:spPr/>
      <dgm:t>
        <a:bodyPr/>
        <a:lstStyle/>
        <a:p>
          <a:r>
            <a:rPr lang="es-GT" b="0" i="0" baseline="0"/>
            <a:t>variable op= expresión</a:t>
          </a:r>
          <a:br>
            <a:rPr lang="es-GT" b="0" i="0" baseline="0"/>
          </a:br>
          <a:endParaRPr lang="en-US"/>
        </a:p>
      </dgm:t>
    </dgm:pt>
    <dgm:pt modelId="{2D41DB3F-2427-4CED-BBA0-5893A1E285BD}" type="parTrans" cxnId="{BDFEDD00-FF31-48E9-9703-AF733B15313B}">
      <dgm:prSet/>
      <dgm:spPr/>
      <dgm:t>
        <a:bodyPr/>
        <a:lstStyle/>
        <a:p>
          <a:endParaRPr lang="en-US"/>
        </a:p>
      </dgm:t>
    </dgm:pt>
    <dgm:pt modelId="{122FC33D-B84B-450E-B50D-9B4B404D6D0C}" type="sibTrans" cxnId="{BDFEDD00-FF31-48E9-9703-AF733B15313B}">
      <dgm:prSet/>
      <dgm:spPr/>
      <dgm:t>
        <a:bodyPr/>
        <a:lstStyle/>
        <a:p>
          <a:endParaRPr lang="en-US"/>
        </a:p>
      </dgm:t>
    </dgm:pt>
    <dgm:pt modelId="{20501095-AD79-453D-B845-691E75ABF4A5}">
      <dgm:prSet/>
      <dgm:spPr/>
      <dgm:t>
        <a:bodyPr/>
        <a:lstStyle/>
        <a:p>
          <a:r>
            <a:rPr lang="es-GT" b="0" i="0" baseline="0"/>
            <a:t>Observa los siguientes ejemplos. Asegúrate de entenderlos todos.</a:t>
          </a:r>
          <a:endParaRPr lang="en-US"/>
        </a:p>
      </dgm:t>
    </dgm:pt>
    <dgm:pt modelId="{0F60B6A5-8B55-4EF3-AB9E-BE2A05268DD1}" type="parTrans" cxnId="{D2EF9E08-1CBB-47B5-81CC-1AE24C6FFADC}">
      <dgm:prSet/>
      <dgm:spPr/>
      <dgm:t>
        <a:bodyPr/>
        <a:lstStyle/>
        <a:p>
          <a:endParaRPr lang="en-US"/>
        </a:p>
      </dgm:t>
    </dgm:pt>
    <dgm:pt modelId="{FDDFB2A7-5FAF-46F8-8D42-FDF2F17AF86A}" type="sibTrans" cxnId="{D2EF9E08-1CBB-47B5-81CC-1AE24C6FFADC}">
      <dgm:prSet/>
      <dgm:spPr/>
      <dgm:t>
        <a:bodyPr/>
        <a:lstStyle/>
        <a:p>
          <a:endParaRPr lang="en-US"/>
        </a:p>
      </dgm:t>
    </dgm:pt>
    <dgm:pt modelId="{5E566C06-37C1-4184-A990-7DDC230BB7B3}">
      <dgm:prSet/>
      <dgm:spPr/>
      <dgm:t>
        <a:bodyPr/>
        <a:lstStyle/>
        <a:p>
          <a:r>
            <a:rPr lang="es-GT" b="0" i="0" baseline="0"/>
            <a:t>i = i + 2 * j ⇒ i += 2 * j</a:t>
          </a:r>
          <a:endParaRPr lang="en-US"/>
        </a:p>
      </dgm:t>
    </dgm:pt>
    <dgm:pt modelId="{79650DD6-A901-40B1-AC96-D4ADC00B3C57}" type="parTrans" cxnId="{DB0BE4D0-9B3B-4AC7-90DC-284AACA4D15E}">
      <dgm:prSet/>
      <dgm:spPr/>
      <dgm:t>
        <a:bodyPr/>
        <a:lstStyle/>
        <a:p>
          <a:endParaRPr lang="en-US"/>
        </a:p>
      </dgm:t>
    </dgm:pt>
    <dgm:pt modelId="{F0EB8936-C0CC-4CB9-A58C-66B2ACB9429E}" type="sibTrans" cxnId="{DB0BE4D0-9B3B-4AC7-90DC-284AACA4D15E}">
      <dgm:prSet/>
      <dgm:spPr/>
      <dgm:t>
        <a:bodyPr/>
        <a:lstStyle/>
        <a:p>
          <a:endParaRPr lang="en-US"/>
        </a:p>
      </dgm:t>
    </dgm:pt>
    <dgm:pt modelId="{D3DB6436-88B6-4AB8-A036-9EFD10CA33E4}">
      <dgm:prSet/>
      <dgm:spPr/>
      <dgm:t>
        <a:bodyPr/>
        <a:lstStyle/>
        <a:p>
          <a:r>
            <a:rPr lang="es-GT" b="0" i="0" baseline="0"/>
            <a:t>var = var / 2 ⇒ var /= 2</a:t>
          </a:r>
          <a:endParaRPr lang="en-US"/>
        </a:p>
      </dgm:t>
    </dgm:pt>
    <dgm:pt modelId="{73635B87-DE46-4D32-A5BA-BAB71E55F2A3}" type="parTrans" cxnId="{8E40B9B2-211C-4BEC-9768-7B39E779668A}">
      <dgm:prSet/>
      <dgm:spPr/>
      <dgm:t>
        <a:bodyPr/>
        <a:lstStyle/>
        <a:p>
          <a:endParaRPr lang="en-US"/>
        </a:p>
      </dgm:t>
    </dgm:pt>
    <dgm:pt modelId="{7AB20EC6-2B69-4DCB-9DE6-02B077619A41}" type="sibTrans" cxnId="{8E40B9B2-211C-4BEC-9768-7B39E779668A}">
      <dgm:prSet/>
      <dgm:spPr/>
      <dgm:t>
        <a:bodyPr/>
        <a:lstStyle/>
        <a:p>
          <a:endParaRPr lang="en-US"/>
        </a:p>
      </dgm:t>
    </dgm:pt>
    <dgm:pt modelId="{1CFDE982-91E9-4FDA-8FA5-5102703F0192}">
      <dgm:prSet/>
      <dgm:spPr/>
      <dgm:t>
        <a:bodyPr/>
        <a:lstStyle/>
        <a:p>
          <a:r>
            <a:rPr lang="es-GT" b="0" i="0" baseline="0"/>
            <a:t>rem = rem % 10 ⇒ rem %= 10</a:t>
          </a:r>
          <a:endParaRPr lang="en-US"/>
        </a:p>
      </dgm:t>
    </dgm:pt>
    <dgm:pt modelId="{50CD6854-EA12-4E30-8CF3-2A96AD1EC4D3}" type="parTrans" cxnId="{E3D3B7E7-A2AC-4E45-9B7B-A24B3DA82B74}">
      <dgm:prSet/>
      <dgm:spPr/>
      <dgm:t>
        <a:bodyPr/>
        <a:lstStyle/>
        <a:p>
          <a:endParaRPr lang="en-US"/>
        </a:p>
      </dgm:t>
    </dgm:pt>
    <dgm:pt modelId="{A9237322-E4C1-4702-BCA3-AF20CDEE1570}" type="sibTrans" cxnId="{E3D3B7E7-A2AC-4E45-9B7B-A24B3DA82B74}">
      <dgm:prSet/>
      <dgm:spPr/>
      <dgm:t>
        <a:bodyPr/>
        <a:lstStyle/>
        <a:p>
          <a:endParaRPr lang="en-US"/>
        </a:p>
      </dgm:t>
    </dgm:pt>
    <dgm:pt modelId="{BCFD11ED-9484-4570-9141-8ABDC0EEF52C}">
      <dgm:prSet/>
      <dgm:spPr/>
      <dgm:t>
        <a:bodyPr/>
        <a:lstStyle/>
        <a:p>
          <a:r>
            <a:rPr lang="es-GT" b="0" i="0" baseline="0"/>
            <a:t>j = j - (i + var + rem) ⇒ j -= (i + var + rem)</a:t>
          </a:r>
          <a:endParaRPr lang="en-US"/>
        </a:p>
      </dgm:t>
    </dgm:pt>
    <dgm:pt modelId="{E053918C-012F-46F1-BD74-4352E0C51692}" type="parTrans" cxnId="{D5A4D06A-5738-4119-88A7-0A55B756E899}">
      <dgm:prSet/>
      <dgm:spPr/>
      <dgm:t>
        <a:bodyPr/>
        <a:lstStyle/>
        <a:p>
          <a:endParaRPr lang="en-US"/>
        </a:p>
      </dgm:t>
    </dgm:pt>
    <dgm:pt modelId="{11C3E86C-FB42-49E6-9A7F-2DB710210153}" type="sibTrans" cxnId="{D5A4D06A-5738-4119-88A7-0A55B756E899}">
      <dgm:prSet/>
      <dgm:spPr/>
      <dgm:t>
        <a:bodyPr/>
        <a:lstStyle/>
        <a:p>
          <a:endParaRPr lang="en-US"/>
        </a:p>
      </dgm:t>
    </dgm:pt>
    <dgm:pt modelId="{4C756F87-1F6B-4DAF-93E6-A8E49CCD1FC5}">
      <dgm:prSet/>
      <dgm:spPr/>
      <dgm:t>
        <a:bodyPr/>
        <a:lstStyle/>
        <a:p>
          <a:r>
            <a:rPr lang="es-GT" b="0" i="0" baseline="0"/>
            <a:t>x = x ** 2 ⇒ x **= 2</a:t>
          </a:r>
          <a:endParaRPr lang="en-US"/>
        </a:p>
      </dgm:t>
    </dgm:pt>
    <dgm:pt modelId="{4856B0AE-94A6-42DF-8DA6-F4044E08196E}" type="parTrans" cxnId="{C4FA52CF-1863-417C-8874-631DE750F4E4}">
      <dgm:prSet/>
      <dgm:spPr/>
      <dgm:t>
        <a:bodyPr/>
        <a:lstStyle/>
        <a:p>
          <a:endParaRPr lang="en-US"/>
        </a:p>
      </dgm:t>
    </dgm:pt>
    <dgm:pt modelId="{A2A366CA-4DAF-42E2-99ED-04B3C38AD2EF}" type="sibTrans" cxnId="{C4FA52CF-1863-417C-8874-631DE750F4E4}">
      <dgm:prSet/>
      <dgm:spPr/>
      <dgm:t>
        <a:bodyPr/>
        <a:lstStyle/>
        <a:p>
          <a:endParaRPr lang="en-US"/>
        </a:p>
      </dgm:t>
    </dgm:pt>
    <dgm:pt modelId="{4EF72DFA-65E7-49CA-A357-FFED4CA64EC6}" type="pres">
      <dgm:prSet presAssocID="{9CA49309-F3E2-4A45-A53A-5C2015DAABD2}" presName="Name0" presStyleCnt="0">
        <dgm:presLayoutVars>
          <dgm:dir/>
          <dgm:resizeHandles val="exact"/>
        </dgm:presLayoutVars>
      </dgm:prSet>
      <dgm:spPr/>
    </dgm:pt>
    <dgm:pt modelId="{74CC72EC-76B4-49DF-BFA3-FD770771827C}" type="pres">
      <dgm:prSet presAssocID="{970C0014-82B9-46FD-9EBB-5C2AAA67927C}" presName="node" presStyleLbl="node1" presStyleIdx="0" presStyleCnt="11">
        <dgm:presLayoutVars>
          <dgm:bulletEnabled val="1"/>
        </dgm:presLayoutVars>
      </dgm:prSet>
      <dgm:spPr/>
    </dgm:pt>
    <dgm:pt modelId="{29A32B45-4B95-4DB2-AF40-9A81523D2BD5}" type="pres">
      <dgm:prSet presAssocID="{4C70EADF-31C2-4738-ADEC-6F77A14737B9}" presName="sibTrans" presStyleLbl="sibTrans1D1" presStyleIdx="0" presStyleCnt="10"/>
      <dgm:spPr/>
    </dgm:pt>
    <dgm:pt modelId="{13A015C4-A07F-4845-BE5C-0AC7D348BF04}" type="pres">
      <dgm:prSet presAssocID="{4C70EADF-31C2-4738-ADEC-6F77A14737B9}" presName="connectorText" presStyleLbl="sibTrans1D1" presStyleIdx="0" presStyleCnt="10"/>
      <dgm:spPr/>
    </dgm:pt>
    <dgm:pt modelId="{51382FAA-EA42-4AB7-BBFC-86A9BB364624}" type="pres">
      <dgm:prSet presAssocID="{4B0C47CA-10C3-42B5-BD36-05B3BA8216A5}" presName="node" presStyleLbl="node1" presStyleIdx="1" presStyleCnt="11">
        <dgm:presLayoutVars>
          <dgm:bulletEnabled val="1"/>
        </dgm:presLayoutVars>
      </dgm:prSet>
      <dgm:spPr/>
    </dgm:pt>
    <dgm:pt modelId="{FF36FBBD-709E-4777-9427-363C1D11D33E}" type="pres">
      <dgm:prSet presAssocID="{17428CC5-1C19-4A81-A51F-9521F2B7317B}" presName="sibTrans" presStyleLbl="sibTrans1D1" presStyleIdx="1" presStyleCnt="10"/>
      <dgm:spPr/>
    </dgm:pt>
    <dgm:pt modelId="{F2A9CD9F-8EE5-4CBC-8C4A-CBE11B33F205}" type="pres">
      <dgm:prSet presAssocID="{17428CC5-1C19-4A81-A51F-9521F2B7317B}" presName="connectorText" presStyleLbl="sibTrans1D1" presStyleIdx="1" presStyleCnt="10"/>
      <dgm:spPr/>
    </dgm:pt>
    <dgm:pt modelId="{F026441D-4C1E-4E8C-BD74-DB4ACDAF87A1}" type="pres">
      <dgm:prSet presAssocID="{5C507F28-7379-4B86-9B05-D5D26601207B}" presName="node" presStyleLbl="node1" presStyleIdx="2" presStyleCnt="11">
        <dgm:presLayoutVars>
          <dgm:bulletEnabled val="1"/>
        </dgm:presLayoutVars>
      </dgm:prSet>
      <dgm:spPr/>
    </dgm:pt>
    <dgm:pt modelId="{C18730F7-07A8-4B55-A43D-2ECDD8D4F223}" type="pres">
      <dgm:prSet presAssocID="{D29846F5-2A22-4716-8DFA-749A0A768A8C}" presName="sibTrans" presStyleLbl="sibTrans1D1" presStyleIdx="2" presStyleCnt="10"/>
      <dgm:spPr/>
    </dgm:pt>
    <dgm:pt modelId="{DF1B8D8C-C71D-4225-A07B-CCD598FE40EC}" type="pres">
      <dgm:prSet presAssocID="{D29846F5-2A22-4716-8DFA-749A0A768A8C}" presName="connectorText" presStyleLbl="sibTrans1D1" presStyleIdx="2" presStyleCnt="10"/>
      <dgm:spPr/>
    </dgm:pt>
    <dgm:pt modelId="{8FA6D71F-3782-4CF6-9328-1F9B039609C5}" type="pres">
      <dgm:prSet presAssocID="{BD04C94C-4F37-4DC1-BEFB-179F2EC138AC}" presName="node" presStyleLbl="node1" presStyleIdx="3" presStyleCnt="11">
        <dgm:presLayoutVars>
          <dgm:bulletEnabled val="1"/>
        </dgm:presLayoutVars>
      </dgm:prSet>
      <dgm:spPr/>
    </dgm:pt>
    <dgm:pt modelId="{C16C9FB3-A928-4513-8FE8-E16538CF9B28}" type="pres">
      <dgm:prSet presAssocID="{AA643264-69EC-4B60-9986-B0AFC6142701}" presName="sibTrans" presStyleLbl="sibTrans1D1" presStyleIdx="3" presStyleCnt="10"/>
      <dgm:spPr/>
    </dgm:pt>
    <dgm:pt modelId="{0247F246-A441-496F-B840-81133522BEC4}" type="pres">
      <dgm:prSet presAssocID="{AA643264-69EC-4B60-9986-B0AFC6142701}" presName="connectorText" presStyleLbl="sibTrans1D1" presStyleIdx="3" presStyleCnt="10"/>
      <dgm:spPr/>
    </dgm:pt>
    <dgm:pt modelId="{4D6F7567-C12B-45D8-A889-A537CFAA05E6}" type="pres">
      <dgm:prSet presAssocID="{6450BDEF-97A9-4CE7-B3F5-9ABF5F6F5986}" presName="node" presStyleLbl="node1" presStyleIdx="4" presStyleCnt="11">
        <dgm:presLayoutVars>
          <dgm:bulletEnabled val="1"/>
        </dgm:presLayoutVars>
      </dgm:prSet>
      <dgm:spPr/>
    </dgm:pt>
    <dgm:pt modelId="{597C72DF-C41E-4BD8-BB6E-5211B8CEFFBD}" type="pres">
      <dgm:prSet presAssocID="{122FC33D-B84B-450E-B50D-9B4B404D6D0C}" presName="sibTrans" presStyleLbl="sibTrans1D1" presStyleIdx="4" presStyleCnt="10"/>
      <dgm:spPr/>
    </dgm:pt>
    <dgm:pt modelId="{89CC1851-C819-43DD-8C31-3B8B9238669B}" type="pres">
      <dgm:prSet presAssocID="{122FC33D-B84B-450E-B50D-9B4B404D6D0C}" presName="connectorText" presStyleLbl="sibTrans1D1" presStyleIdx="4" presStyleCnt="10"/>
      <dgm:spPr/>
    </dgm:pt>
    <dgm:pt modelId="{97668849-AF17-4C5D-83AB-AD84104F554F}" type="pres">
      <dgm:prSet presAssocID="{20501095-AD79-453D-B845-691E75ABF4A5}" presName="node" presStyleLbl="node1" presStyleIdx="5" presStyleCnt="11">
        <dgm:presLayoutVars>
          <dgm:bulletEnabled val="1"/>
        </dgm:presLayoutVars>
      </dgm:prSet>
      <dgm:spPr/>
    </dgm:pt>
    <dgm:pt modelId="{2FA9600B-66C9-4ED2-92D6-5D54A18862AF}" type="pres">
      <dgm:prSet presAssocID="{FDDFB2A7-5FAF-46F8-8D42-FDF2F17AF86A}" presName="sibTrans" presStyleLbl="sibTrans1D1" presStyleIdx="5" presStyleCnt="10"/>
      <dgm:spPr/>
    </dgm:pt>
    <dgm:pt modelId="{BC89EC37-DD2B-4237-8BA3-D749BB9748D7}" type="pres">
      <dgm:prSet presAssocID="{FDDFB2A7-5FAF-46F8-8D42-FDF2F17AF86A}" presName="connectorText" presStyleLbl="sibTrans1D1" presStyleIdx="5" presStyleCnt="10"/>
      <dgm:spPr/>
    </dgm:pt>
    <dgm:pt modelId="{6E956844-08D4-446A-A9E7-6C360AC1618B}" type="pres">
      <dgm:prSet presAssocID="{5E566C06-37C1-4184-A990-7DDC230BB7B3}" presName="node" presStyleLbl="node1" presStyleIdx="6" presStyleCnt="11">
        <dgm:presLayoutVars>
          <dgm:bulletEnabled val="1"/>
        </dgm:presLayoutVars>
      </dgm:prSet>
      <dgm:spPr/>
    </dgm:pt>
    <dgm:pt modelId="{E8B12D08-A936-46C7-91E2-358DBC84CBD7}" type="pres">
      <dgm:prSet presAssocID="{F0EB8936-C0CC-4CB9-A58C-66B2ACB9429E}" presName="sibTrans" presStyleLbl="sibTrans1D1" presStyleIdx="6" presStyleCnt="10"/>
      <dgm:spPr/>
    </dgm:pt>
    <dgm:pt modelId="{DDECB1C6-C6C7-4942-BB50-8994A6F910DA}" type="pres">
      <dgm:prSet presAssocID="{F0EB8936-C0CC-4CB9-A58C-66B2ACB9429E}" presName="connectorText" presStyleLbl="sibTrans1D1" presStyleIdx="6" presStyleCnt="10"/>
      <dgm:spPr/>
    </dgm:pt>
    <dgm:pt modelId="{AE58DFB0-B777-4F69-973F-46570ED8D50F}" type="pres">
      <dgm:prSet presAssocID="{D3DB6436-88B6-4AB8-A036-9EFD10CA33E4}" presName="node" presStyleLbl="node1" presStyleIdx="7" presStyleCnt="11">
        <dgm:presLayoutVars>
          <dgm:bulletEnabled val="1"/>
        </dgm:presLayoutVars>
      </dgm:prSet>
      <dgm:spPr/>
    </dgm:pt>
    <dgm:pt modelId="{F1F34BAA-E680-41DB-86FF-7133A2B29AF6}" type="pres">
      <dgm:prSet presAssocID="{7AB20EC6-2B69-4DCB-9DE6-02B077619A41}" presName="sibTrans" presStyleLbl="sibTrans1D1" presStyleIdx="7" presStyleCnt="10"/>
      <dgm:spPr/>
    </dgm:pt>
    <dgm:pt modelId="{6AF920DD-DAB2-4FF3-B2D7-EB0DEDF02F5C}" type="pres">
      <dgm:prSet presAssocID="{7AB20EC6-2B69-4DCB-9DE6-02B077619A41}" presName="connectorText" presStyleLbl="sibTrans1D1" presStyleIdx="7" presStyleCnt="10"/>
      <dgm:spPr/>
    </dgm:pt>
    <dgm:pt modelId="{0581E844-52FF-425F-A90B-A03AE72D2CB3}" type="pres">
      <dgm:prSet presAssocID="{1CFDE982-91E9-4FDA-8FA5-5102703F0192}" presName="node" presStyleLbl="node1" presStyleIdx="8" presStyleCnt="11">
        <dgm:presLayoutVars>
          <dgm:bulletEnabled val="1"/>
        </dgm:presLayoutVars>
      </dgm:prSet>
      <dgm:spPr/>
    </dgm:pt>
    <dgm:pt modelId="{01F47EB4-D50B-4C01-8338-C82AF33641E8}" type="pres">
      <dgm:prSet presAssocID="{A9237322-E4C1-4702-BCA3-AF20CDEE1570}" presName="sibTrans" presStyleLbl="sibTrans1D1" presStyleIdx="8" presStyleCnt="10"/>
      <dgm:spPr/>
    </dgm:pt>
    <dgm:pt modelId="{382ADFB4-3EC9-4603-B245-E3BEE7CB6BA6}" type="pres">
      <dgm:prSet presAssocID="{A9237322-E4C1-4702-BCA3-AF20CDEE1570}" presName="connectorText" presStyleLbl="sibTrans1D1" presStyleIdx="8" presStyleCnt="10"/>
      <dgm:spPr/>
    </dgm:pt>
    <dgm:pt modelId="{545E8E7A-6EC1-49A0-86AF-4A70F5801B97}" type="pres">
      <dgm:prSet presAssocID="{BCFD11ED-9484-4570-9141-8ABDC0EEF52C}" presName="node" presStyleLbl="node1" presStyleIdx="9" presStyleCnt="11">
        <dgm:presLayoutVars>
          <dgm:bulletEnabled val="1"/>
        </dgm:presLayoutVars>
      </dgm:prSet>
      <dgm:spPr/>
    </dgm:pt>
    <dgm:pt modelId="{BB032233-122D-430D-9C96-C54ABC8F295A}" type="pres">
      <dgm:prSet presAssocID="{11C3E86C-FB42-49E6-9A7F-2DB710210153}" presName="sibTrans" presStyleLbl="sibTrans1D1" presStyleIdx="9" presStyleCnt="10"/>
      <dgm:spPr/>
    </dgm:pt>
    <dgm:pt modelId="{5DB8D48A-882B-4422-9B91-F58C146F976E}" type="pres">
      <dgm:prSet presAssocID="{11C3E86C-FB42-49E6-9A7F-2DB710210153}" presName="connectorText" presStyleLbl="sibTrans1D1" presStyleIdx="9" presStyleCnt="10"/>
      <dgm:spPr/>
    </dgm:pt>
    <dgm:pt modelId="{5B702E7D-2359-4EC1-9A2F-421B10BD6607}" type="pres">
      <dgm:prSet presAssocID="{4C756F87-1F6B-4DAF-93E6-A8E49CCD1FC5}" presName="node" presStyleLbl="node1" presStyleIdx="10" presStyleCnt="11">
        <dgm:presLayoutVars>
          <dgm:bulletEnabled val="1"/>
        </dgm:presLayoutVars>
      </dgm:prSet>
      <dgm:spPr/>
    </dgm:pt>
  </dgm:ptLst>
  <dgm:cxnLst>
    <dgm:cxn modelId="{BDFEDD00-FF31-48E9-9703-AF733B15313B}" srcId="{9CA49309-F3E2-4A45-A53A-5C2015DAABD2}" destId="{6450BDEF-97A9-4CE7-B3F5-9ABF5F6F5986}" srcOrd="4" destOrd="0" parTransId="{2D41DB3F-2427-4CED-BBA0-5893A1E285BD}" sibTransId="{122FC33D-B84B-450E-B50D-9B4B404D6D0C}"/>
    <dgm:cxn modelId="{79EFA906-0CB0-49AC-A77B-163CC8DC7609}" type="presOf" srcId="{A9237322-E4C1-4702-BCA3-AF20CDEE1570}" destId="{01F47EB4-D50B-4C01-8338-C82AF33641E8}" srcOrd="0" destOrd="0" presId="urn:microsoft.com/office/officeart/2016/7/layout/RepeatingBendingProcessNew"/>
    <dgm:cxn modelId="{76E7BA06-09D7-49E1-9AF1-1DE2579807A0}" type="presOf" srcId="{FDDFB2A7-5FAF-46F8-8D42-FDF2F17AF86A}" destId="{BC89EC37-DD2B-4237-8BA3-D749BB9748D7}" srcOrd="1" destOrd="0" presId="urn:microsoft.com/office/officeart/2016/7/layout/RepeatingBendingProcessNew"/>
    <dgm:cxn modelId="{D2EF9E08-1CBB-47B5-81CC-1AE24C6FFADC}" srcId="{9CA49309-F3E2-4A45-A53A-5C2015DAABD2}" destId="{20501095-AD79-453D-B845-691E75ABF4A5}" srcOrd="5" destOrd="0" parTransId="{0F60B6A5-8B55-4EF3-AB9E-BE2A05268DD1}" sibTransId="{FDDFB2A7-5FAF-46F8-8D42-FDF2F17AF86A}"/>
    <dgm:cxn modelId="{A6690219-0058-4B5E-9A76-5884BF3CF7E5}" type="presOf" srcId="{17428CC5-1C19-4A81-A51F-9521F2B7317B}" destId="{F2A9CD9F-8EE5-4CBC-8C4A-CBE11B33F205}" srcOrd="1" destOrd="0" presId="urn:microsoft.com/office/officeart/2016/7/layout/RepeatingBendingProcessNew"/>
    <dgm:cxn modelId="{A8751A26-DD6E-4479-ADD8-74B23DF34318}" type="presOf" srcId="{970C0014-82B9-46FD-9EBB-5C2AAA67927C}" destId="{74CC72EC-76B4-49DF-BFA3-FD770771827C}" srcOrd="0" destOrd="0" presId="urn:microsoft.com/office/officeart/2016/7/layout/RepeatingBendingProcessNew"/>
    <dgm:cxn modelId="{6E80252C-1A0F-4BAF-923D-95A5766951BC}" type="presOf" srcId="{FDDFB2A7-5FAF-46F8-8D42-FDF2F17AF86A}" destId="{2FA9600B-66C9-4ED2-92D6-5D54A18862AF}" srcOrd="0" destOrd="0" presId="urn:microsoft.com/office/officeart/2016/7/layout/RepeatingBendingProcessNew"/>
    <dgm:cxn modelId="{71A1A336-186D-493D-A630-E7CA57A4D7F8}" type="presOf" srcId="{BD04C94C-4F37-4DC1-BEFB-179F2EC138AC}" destId="{8FA6D71F-3782-4CF6-9328-1F9B039609C5}" srcOrd="0" destOrd="0" presId="urn:microsoft.com/office/officeart/2016/7/layout/RepeatingBendingProcessNew"/>
    <dgm:cxn modelId="{2802F53F-3DEE-43ED-BA6F-CC96CBAE5A74}" type="presOf" srcId="{F0EB8936-C0CC-4CB9-A58C-66B2ACB9429E}" destId="{E8B12D08-A936-46C7-91E2-358DBC84CBD7}" srcOrd="0" destOrd="0" presId="urn:microsoft.com/office/officeart/2016/7/layout/RepeatingBendingProcessNew"/>
    <dgm:cxn modelId="{864C045D-01AE-4B65-A92E-1E3C9843AF56}" type="presOf" srcId="{122FC33D-B84B-450E-B50D-9B4B404D6D0C}" destId="{597C72DF-C41E-4BD8-BB6E-5211B8CEFFBD}" srcOrd="0" destOrd="0" presId="urn:microsoft.com/office/officeart/2016/7/layout/RepeatingBendingProcessNew"/>
    <dgm:cxn modelId="{1344A941-6B4F-4E2A-9AF9-DD299A2B154F}" type="presOf" srcId="{6450BDEF-97A9-4CE7-B3F5-9ABF5F6F5986}" destId="{4D6F7567-C12B-45D8-A889-A537CFAA05E6}" srcOrd="0" destOrd="0" presId="urn:microsoft.com/office/officeart/2016/7/layout/RepeatingBendingProcessNew"/>
    <dgm:cxn modelId="{C1AA0F63-AB30-4FEE-A7EA-24383C3BE62E}" type="presOf" srcId="{7AB20EC6-2B69-4DCB-9DE6-02B077619A41}" destId="{F1F34BAA-E680-41DB-86FF-7133A2B29AF6}" srcOrd="0" destOrd="0" presId="urn:microsoft.com/office/officeart/2016/7/layout/RepeatingBendingProcessNew"/>
    <dgm:cxn modelId="{A8C13765-11A9-4E94-ADAD-07B24D1C5236}" srcId="{9CA49309-F3E2-4A45-A53A-5C2015DAABD2}" destId="{970C0014-82B9-46FD-9EBB-5C2AAA67927C}" srcOrd="0" destOrd="0" parTransId="{36DE62BB-3C48-4A2E-A8BA-6E18116B7EA7}" sibTransId="{4C70EADF-31C2-4738-ADEC-6F77A14737B9}"/>
    <dgm:cxn modelId="{A4ECB86A-3FED-409F-ADB9-FB8D07770C6B}" type="presOf" srcId="{11C3E86C-FB42-49E6-9A7F-2DB710210153}" destId="{5DB8D48A-882B-4422-9B91-F58C146F976E}" srcOrd="1" destOrd="0" presId="urn:microsoft.com/office/officeart/2016/7/layout/RepeatingBendingProcessNew"/>
    <dgm:cxn modelId="{D5A4D06A-5738-4119-88A7-0A55B756E899}" srcId="{9CA49309-F3E2-4A45-A53A-5C2015DAABD2}" destId="{BCFD11ED-9484-4570-9141-8ABDC0EEF52C}" srcOrd="9" destOrd="0" parTransId="{E053918C-012F-46F1-BD74-4352E0C51692}" sibTransId="{11C3E86C-FB42-49E6-9A7F-2DB710210153}"/>
    <dgm:cxn modelId="{2DDF8D52-BBC3-4691-8E82-E16D0BFC16AA}" type="presOf" srcId="{F0EB8936-C0CC-4CB9-A58C-66B2ACB9429E}" destId="{DDECB1C6-C6C7-4942-BB50-8994A6F910DA}" srcOrd="1" destOrd="0" presId="urn:microsoft.com/office/officeart/2016/7/layout/RepeatingBendingProcessNew"/>
    <dgm:cxn modelId="{9E3BEC74-5C93-4064-ABD9-BC3C7F3ADF29}" type="presOf" srcId="{20501095-AD79-453D-B845-691E75ABF4A5}" destId="{97668849-AF17-4C5D-83AB-AD84104F554F}" srcOrd="0" destOrd="0" presId="urn:microsoft.com/office/officeart/2016/7/layout/RepeatingBendingProcessNew"/>
    <dgm:cxn modelId="{A818EA76-6BEB-4053-A756-A8EB8A3E1DD8}" type="presOf" srcId="{A9237322-E4C1-4702-BCA3-AF20CDEE1570}" destId="{382ADFB4-3EC9-4603-B245-E3BEE7CB6BA6}" srcOrd="1" destOrd="0" presId="urn:microsoft.com/office/officeart/2016/7/layout/RepeatingBendingProcessNew"/>
    <dgm:cxn modelId="{19CA0D8E-B656-4369-BB27-B0D36FBF09F1}" srcId="{9CA49309-F3E2-4A45-A53A-5C2015DAABD2}" destId="{5C507F28-7379-4B86-9B05-D5D26601207B}" srcOrd="2" destOrd="0" parTransId="{89FA9A33-1261-4B1F-B036-48C7981882FB}" sibTransId="{D29846F5-2A22-4716-8DFA-749A0A768A8C}"/>
    <dgm:cxn modelId="{3B31548F-00FE-4380-8608-30EB95B987D2}" type="presOf" srcId="{AA643264-69EC-4B60-9986-B0AFC6142701}" destId="{0247F246-A441-496F-B840-81133522BEC4}" srcOrd="1" destOrd="0" presId="urn:microsoft.com/office/officeart/2016/7/layout/RepeatingBendingProcessNew"/>
    <dgm:cxn modelId="{51029A92-7C02-48EE-BCED-E35698DAB99E}" srcId="{9CA49309-F3E2-4A45-A53A-5C2015DAABD2}" destId="{4B0C47CA-10C3-42B5-BD36-05B3BA8216A5}" srcOrd="1" destOrd="0" parTransId="{6CE46029-D4BF-441C-A5F6-7995BDE1BD5E}" sibTransId="{17428CC5-1C19-4A81-A51F-9521F2B7317B}"/>
    <dgm:cxn modelId="{A2495A99-3F3B-46DB-A582-57D24724E1C7}" type="presOf" srcId="{122FC33D-B84B-450E-B50D-9B4B404D6D0C}" destId="{89CC1851-C819-43DD-8C31-3B8B9238669B}" srcOrd="1" destOrd="0" presId="urn:microsoft.com/office/officeart/2016/7/layout/RepeatingBendingProcessNew"/>
    <dgm:cxn modelId="{3629069A-DDB1-4FAB-86D0-36B29E48B863}" type="presOf" srcId="{AA643264-69EC-4B60-9986-B0AFC6142701}" destId="{C16C9FB3-A928-4513-8FE8-E16538CF9B28}" srcOrd="0" destOrd="0" presId="urn:microsoft.com/office/officeart/2016/7/layout/RepeatingBendingProcessNew"/>
    <dgm:cxn modelId="{BB50FE9E-5731-470A-9D30-0D347CB74A35}" type="presOf" srcId="{17428CC5-1C19-4A81-A51F-9521F2B7317B}" destId="{FF36FBBD-709E-4777-9427-363C1D11D33E}" srcOrd="0" destOrd="0" presId="urn:microsoft.com/office/officeart/2016/7/layout/RepeatingBendingProcessNew"/>
    <dgm:cxn modelId="{6CE66DA3-A373-49F8-9F53-A80024C6D8E1}" type="presOf" srcId="{4C756F87-1F6B-4DAF-93E6-A8E49CCD1FC5}" destId="{5B702E7D-2359-4EC1-9A2F-421B10BD6607}" srcOrd="0" destOrd="0" presId="urn:microsoft.com/office/officeart/2016/7/layout/RepeatingBendingProcessNew"/>
    <dgm:cxn modelId="{3FF80EA6-BA32-4680-8357-D4794ADA6823}" type="presOf" srcId="{4B0C47CA-10C3-42B5-BD36-05B3BA8216A5}" destId="{51382FAA-EA42-4AB7-BBFC-86A9BB364624}" srcOrd="0" destOrd="0" presId="urn:microsoft.com/office/officeart/2016/7/layout/RepeatingBendingProcessNew"/>
    <dgm:cxn modelId="{FB4D18AC-F924-4B97-AFDD-08A7874E3087}" type="presOf" srcId="{9CA49309-F3E2-4A45-A53A-5C2015DAABD2}" destId="{4EF72DFA-65E7-49CA-A357-FFED4CA64EC6}" srcOrd="0" destOrd="0" presId="urn:microsoft.com/office/officeart/2016/7/layout/RepeatingBendingProcessNew"/>
    <dgm:cxn modelId="{808F9CAE-0044-4673-922C-0D5BEC9338CB}" type="presOf" srcId="{BCFD11ED-9484-4570-9141-8ABDC0EEF52C}" destId="{545E8E7A-6EC1-49A0-86AF-4A70F5801B97}" srcOrd="0" destOrd="0" presId="urn:microsoft.com/office/officeart/2016/7/layout/RepeatingBendingProcessNew"/>
    <dgm:cxn modelId="{0EE0FFAF-22B6-4993-A519-440C400B32C8}" type="presOf" srcId="{1CFDE982-91E9-4FDA-8FA5-5102703F0192}" destId="{0581E844-52FF-425F-A90B-A03AE72D2CB3}" srcOrd="0" destOrd="0" presId="urn:microsoft.com/office/officeart/2016/7/layout/RepeatingBendingProcessNew"/>
    <dgm:cxn modelId="{8E40B9B2-211C-4BEC-9768-7B39E779668A}" srcId="{9CA49309-F3E2-4A45-A53A-5C2015DAABD2}" destId="{D3DB6436-88B6-4AB8-A036-9EFD10CA33E4}" srcOrd="7" destOrd="0" parTransId="{73635B87-DE46-4D32-A5BA-BAB71E55F2A3}" sibTransId="{7AB20EC6-2B69-4DCB-9DE6-02B077619A41}"/>
    <dgm:cxn modelId="{31C1D9B2-760D-48D2-AA71-C9A422E287FF}" type="presOf" srcId="{D3DB6436-88B6-4AB8-A036-9EFD10CA33E4}" destId="{AE58DFB0-B777-4F69-973F-46570ED8D50F}" srcOrd="0" destOrd="0" presId="urn:microsoft.com/office/officeart/2016/7/layout/RepeatingBendingProcessNew"/>
    <dgm:cxn modelId="{F7ACBBBB-4E21-4E8C-8404-DBC224F96084}" type="presOf" srcId="{4C70EADF-31C2-4738-ADEC-6F77A14737B9}" destId="{29A32B45-4B95-4DB2-AF40-9A81523D2BD5}" srcOrd="0" destOrd="0" presId="urn:microsoft.com/office/officeart/2016/7/layout/RepeatingBendingProcessNew"/>
    <dgm:cxn modelId="{E95B2AC6-D54E-4137-8F9D-4FBB95FED73B}" type="presOf" srcId="{11C3E86C-FB42-49E6-9A7F-2DB710210153}" destId="{BB032233-122D-430D-9C96-C54ABC8F295A}" srcOrd="0" destOrd="0" presId="urn:microsoft.com/office/officeart/2016/7/layout/RepeatingBendingProcessNew"/>
    <dgm:cxn modelId="{BFE77CC9-8A05-40AD-8476-3285FF314F1F}" type="presOf" srcId="{4C70EADF-31C2-4738-ADEC-6F77A14737B9}" destId="{13A015C4-A07F-4845-BE5C-0AC7D348BF04}" srcOrd="1" destOrd="0" presId="urn:microsoft.com/office/officeart/2016/7/layout/RepeatingBendingProcessNew"/>
    <dgm:cxn modelId="{C4FA52CF-1863-417C-8874-631DE750F4E4}" srcId="{9CA49309-F3E2-4A45-A53A-5C2015DAABD2}" destId="{4C756F87-1F6B-4DAF-93E6-A8E49CCD1FC5}" srcOrd="10" destOrd="0" parTransId="{4856B0AE-94A6-42DF-8DA6-F4044E08196E}" sibTransId="{A2A366CA-4DAF-42E2-99ED-04B3C38AD2EF}"/>
    <dgm:cxn modelId="{DB0BE4D0-9B3B-4AC7-90DC-284AACA4D15E}" srcId="{9CA49309-F3E2-4A45-A53A-5C2015DAABD2}" destId="{5E566C06-37C1-4184-A990-7DDC230BB7B3}" srcOrd="6" destOrd="0" parTransId="{79650DD6-A901-40B1-AC96-D4ADC00B3C57}" sibTransId="{F0EB8936-C0CC-4CB9-A58C-66B2ACB9429E}"/>
    <dgm:cxn modelId="{90E02EDF-BE92-4848-8C37-398FD16C5357}" type="presOf" srcId="{5C507F28-7379-4B86-9B05-D5D26601207B}" destId="{F026441D-4C1E-4E8C-BD74-DB4ACDAF87A1}" srcOrd="0" destOrd="0" presId="urn:microsoft.com/office/officeart/2016/7/layout/RepeatingBendingProcessNew"/>
    <dgm:cxn modelId="{1B9EE6E2-4E3C-4502-8293-9B329EC54BF2}" type="presOf" srcId="{D29846F5-2A22-4716-8DFA-749A0A768A8C}" destId="{DF1B8D8C-C71D-4225-A07B-CCD598FE40EC}" srcOrd="1" destOrd="0" presId="urn:microsoft.com/office/officeart/2016/7/layout/RepeatingBendingProcessNew"/>
    <dgm:cxn modelId="{E3D3B7E7-A2AC-4E45-9B7B-A24B3DA82B74}" srcId="{9CA49309-F3E2-4A45-A53A-5C2015DAABD2}" destId="{1CFDE982-91E9-4FDA-8FA5-5102703F0192}" srcOrd="8" destOrd="0" parTransId="{50CD6854-EA12-4E30-8CF3-2A96AD1EC4D3}" sibTransId="{A9237322-E4C1-4702-BCA3-AF20CDEE1570}"/>
    <dgm:cxn modelId="{EA7A02EB-FD7F-4B68-B5B3-B9DFC46AE0C4}" type="presOf" srcId="{7AB20EC6-2B69-4DCB-9DE6-02B077619A41}" destId="{6AF920DD-DAB2-4FF3-B2D7-EB0DEDF02F5C}" srcOrd="1" destOrd="0" presId="urn:microsoft.com/office/officeart/2016/7/layout/RepeatingBendingProcessNew"/>
    <dgm:cxn modelId="{581D07F0-4809-42A1-BAD3-5FA049B1B8DC}" type="presOf" srcId="{5E566C06-37C1-4184-A990-7DDC230BB7B3}" destId="{6E956844-08D4-446A-A9E7-6C360AC1618B}" srcOrd="0" destOrd="0" presId="urn:microsoft.com/office/officeart/2016/7/layout/RepeatingBendingProcessNew"/>
    <dgm:cxn modelId="{E986F2F0-B7DE-438E-A192-9B29334A5AD7}" type="presOf" srcId="{D29846F5-2A22-4716-8DFA-749A0A768A8C}" destId="{C18730F7-07A8-4B55-A43D-2ECDD8D4F223}" srcOrd="0" destOrd="0" presId="urn:microsoft.com/office/officeart/2016/7/layout/RepeatingBendingProcessNew"/>
    <dgm:cxn modelId="{05BECCFF-E020-4EE2-A4AD-0894CA39BF84}" srcId="{9CA49309-F3E2-4A45-A53A-5C2015DAABD2}" destId="{BD04C94C-4F37-4DC1-BEFB-179F2EC138AC}" srcOrd="3" destOrd="0" parTransId="{F6425E25-AE83-48E5-894E-A9C84D12F5E6}" sibTransId="{AA643264-69EC-4B60-9986-B0AFC6142701}"/>
    <dgm:cxn modelId="{54EB4035-DDD5-40D1-8E57-6047DF287D55}" type="presParOf" srcId="{4EF72DFA-65E7-49CA-A357-FFED4CA64EC6}" destId="{74CC72EC-76B4-49DF-BFA3-FD770771827C}" srcOrd="0" destOrd="0" presId="urn:microsoft.com/office/officeart/2016/7/layout/RepeatingBendingProcessNew"/>
    <dgm:cxn modelId="{424AC543-6DBD-4141-85A5-C2B5570C8E0A}" type="presParOf" srcId="{4EF72DFA-65E7-49CA-A357-FFED4CA64EC6}" destId="{29A32B45-4B95-4DB2-AF40-9A81523D2BD5}" srcOrd="1" destOrd="0" presId="urn:microsoft.com/office/officeart/2016/7/layout/RepeatingBendingProcessNew"/>
    <dgm:cxn modelId="{E24080AE-243E-436D-804B-8ECEDE013876}" type="presParOf" srcId="{29A32B45-4B95-4DB2-AF40-9A81523D2BD5}" destId="{13A015C4-A07F-4845-BE5C-0AC7D348BF04}" srcOrd="0" destOrd="0" presId="urn:microsoft.com/office/officeart/2016/7/layout/RepeatingBendingProcessNew"/>
    <dgm:cxn modelId="{1389797D-684C-441F-9F54-855EA5D86F6D}" type="presParOf" srcId="{4EF72DFA-65E7-49CA-A357-FFED4CA64EC6}" destId="{51382FAA-EA42-4AB7-BBFC-86A9BB364624}" srcOrd="2" destOrd="0" presId="urn:microsoft.com/office/officeart/2016/7/layout/RepeatingBendingProcessNew"/>
    <dgm:cxn modelId="{795AE4D7-F1C2-4281-90A3-4A8817D87774}" type="presParOf" srcId="{4EF72DFA-65E7-49CA-A357-FFED4CA64EC6}" destId="{FF36FBBD-709E-4777-9427-363C1D11D33E}" srcOrd="3" destOrd="0" presId="urn:microsoft.com/office/officeart/2016/7/layout/RepeatingBendingProcessNew"/>
    <dgm:cxn modelId="{EF17BB39-F355-4E12-8102-C7C54DDF3C0A}" type="presParOf" srcId="{FF36FBBD-709E-4777-9427-363C1D11D33E}" destId="{F2A9CD9F-8EE5-4CBC-8C4A-CBE11B33F205}" srcOrd="0" destOrd="0" presId="urn:microsoft.com/office/officeart/2016/7/layout/RepeatingBendingProcessNew"/>
    <dgm:cxn modelId="{5D967F2A-FDCD-4151-AD7A-17FA794AEEF1}" type="presParOf" srcId="{4EF72DFA-65E7-49CA-A357-FFED4CA64EC6}" destId="{F026441D-4C1E-4E8C-BD74-DB4ACDAF87A1}" srcOrd="4" destOrd="0" presId="urn:microsoft.com/office/officeart/2016/7/layout/RepeatingBendingProcessNew"/>
    <dgm:cxn modelId="{38F6B657-A61F-4842-9F20-7A2123BB88F6}" type="presParOf" srcId="{4EF72DFA-65E7-49CA-A357-FFED4CA64EC6}" destId="{C18730F7-07A8-4B55-A43D-2ECDD8D4F223}" srcOrd="5" destOrd="0" presId="urn:microsoft.com/office/officeart/2016/7/layout/RepeatingBendingProcessNew"/>
    <dgm:cxn modelId="{9C7CB143-B35F-45E3-A4B6-E25614D2EB85}" type="presParOf" srcId="{C18730F7-07A8-4B55-A43D-2ECDD8D4F223}" destId="{DF1B8D8C-C71D-4225-A07B-CCD598FE40EC}" srcOrd="0" destOrd="0" presId="urn:microsoft.com/office/officeart/2016/7/layout/RepeatingBendingProcessNew"/>
    <dgm:cxn modelId="{6E438CB0-C34D-4537-A1B0-95B26277729F}" type="presParOf" srcId="{4EF72DFA-65E7-49CA-A357-FFED4CA64EC6}" destId="{8FA6D71F-3782-4CF6-9328-1F9B039609C5}" srcOrd="6" destOrd="0" presId="urn:microsoft.com/office/officeart/2016/7/layout/RepeatingBendingProcessNew"/>
    <dgm:cxn modelId="{A857B8EF-4C21-492E-BC61-5E3E22C95628}" type="presParOf" srcId="{4EF72DFA-65E7-49CA-A357-FFED4CA64EC6}" destId="{C16C9FB3-A928-4513-8FE8-E16538CF9B28}" srcOrd="7" destOrd="0" presId="urn:microsoft.com/office/officeart/2016/7/layout/RepeatingBendingProcessNew"/>
    <dgm:cxn modelId="{D150AF3A-1BBA-4B2D-8AE7-42336FCFF00A}" type="presParOf" srcId="{C16C9FB3-A928-4513-8FE8-E16538CF9B28}" destId="{0247F246-A441-496F-B840-81133522BEC4}" srcOrd="0" destOrd="0" presId="urn:microsoft.com/office/officeart/2016/7/layout/RepeatingBendingProcessNew"/>
    <dgm:cxn modelId="{4AC45CE9-2783-43DA-A78D-23979763BCEE}" type="presParOf" srcId="{4EF72DFA-65E7-49CA-A357-FFED4CA64EC6}" destId="{4D6F7567-C12B-45D8-A889-A537CFAA05E6}" srcOrd="8" destOrd="0" presId="urn:microsoft.com/office/officeart/2016/7/layout/RepeatingBendingProcessNew"/>
    <dgm:cxn modelId="{CD84834F-0A35-4903-B45B-B066383785D0}" type="presParOf" srcId="{4EF72DFA-65E7-49CA-A357-FFED4CA64EC6}" destId="{597C72DF-C41E-4BD8-BB6E-5211B8CEFFBD}" srcOrd="9" destOrd="0" presId="urn:microsoft.com/office/officeart/2016/7/layout/RepeatingBendingProcessNew"/>
    <dgm:cxn modelId="{4CFAD8F6-55D2-49A8-B043-43319CF45D61}" type="presParOf" srcId="{597C72DF-C41E-4BD8-BB6E-5211B8CEFFBD}" destId="{89CC1851-C819-43DD-8C31-3B8B9238669B}" srcOrd="0" destOrd="0" presId="urn:microsoft.com/office/officeart/2016/7/layout/RepeatingBendingProcessNew"/>
    <dgm:cxn modelId="{9D2BCE63-CA6E-44CB-A565-93DDBDA7196D}" type="presParOf" srcId="{4EF72DFA-65E7-49CA-A357-FFED4CA64EC6}" destId="{97668849-AF17-4C5D-83AB-AD84104F554F}" srcOrd="10" destOrd="0" presId="urn:microsoft.com/office/officeart/2016/7/layout/RepeatingBendingProcessNew"/>
    <dgm:cxn modelId="{F0D49686-6DA1-4E15-ABEF-38B1CF229446}" type="presParOf" srcId="{4EF72DFA-65E7-49CA-A357-FFED4CA64EC6}" destId="{2FA9600B-66C9-4ED2-92D6-5D54A18862AF}" srcOrd="11" destOrd="0" presId="urn:microsoft.com/office/officeart/2016/7/layout/RepeatingBendingProcessNew"/>
    <dgm:cxn modelId="{F5C1CA89-635A-42F6-9439-B1566321C1A4}" type="presParOf" srcId="{2FA9600B-66C9-4ED2-92D6-5D54A18862AF}" destId="{BC89EC37-DD2B-4237-8BA3-D749BB9748D7}" srcOrd="0" destOrd="0" presId="urn:microsoft.com/office/officeart/2016/7/layout/RepeatingBendingProcessNew"/>
    <dgm:cxn modelId="{64A0500A-7E25-4274-8A66-BFA94C84D290}" type="presParOf" srcId="{4EF72DFA-65E7-49CA-A357-FFED4CA64EC6}" destId="{6E956844-08D4-446A-A9E7-6C360AC1618B}" srcOrd="12" destOrd="0" presId="urn:microsoft.com/office/officeart/2016/7/layout/RepeatingBendingProcessNew"/>
    <dgm:cxn modelId="{A98ED97F-C6E9-4AA4-9CF0-4A79E29E763B}" type="presParOf" srcId="{4EF72DFA-65E7-49CA-A357-FFED4CA64EC6}" destId="{E8B12D08-A936-46C7-91E2-358DBC84CBD7}" srcOrd="13" destOrd="0" presId="urn:microsoft.com/office/officeart/2016/7/layout/RepeatingBendingProcessNew"/>
    <dgm:cxn modelId="{01E73CFF-0D77-4180-A70D-311D6FEFC217}" type="presParOf" srcId="{E8B12D08-A936-46C7-91E2-358DBC84CBD7}" destId="{DDECB1C6-C6C7-4942-BB50-8994A6F910DA}" srcOrd="0" destOrd="0" presId="urn:microsoft.com/office/officeart/2016/7/layout/RepeatingBendingProcessNew"/>
    <dgm:cxn modelId="{F9EE47A4-8539-43F3-B605-89EC8939A120}" type="presParOf" srcId="{4EF72DFA-65E7-49CA-A357-FFED4CA64EC6}" destId="{AE58DFB0-B777-4F69-973F-46570ED8D50F}" srcOrd="14" destOrd="0" presId="urn:microsoft.com/office/officeart/2016/7/layout/RepeatingBendingProcessNew"/>
    <dgm:cxn modelId="{123DBDC7-7AC0-4C4F-B5FD-9372E8BEAC4E}" type="presParOf" srcId="{4EF72DFA-65E7-49CA-A357-FFED4CA64EC6}" destId="{F1F34BAA-E680-41DB-86FF-7133A2B29AF6}" srcOrd="15" destOrd="0" presId="urn:microsoft.com/office/officeart/2016/7/layout/RepeatingBendingProcessNew"/>
    <dgm:cxn modelId="{43B408DE-6B66-40CA-9D17-62B6F3585657}" type="presParOf" srcId="{F1F34BAA-E680-41DB-86FF-7133A2B29AF6}" destId="{6AF920DD-DAB2-4FF3-B2D7-EB0DEDF02F5C}" srcOrd="0" destOrd="0" presId="urn:microsoft.com/office/officeart/2016/7/layout/RepeatingBendingProcessNew"/>
    <dgm:cxn modelId="{D1A38C4A-7FA7-49B9-9BCD-5ECF58DDFAFF}" type="presParOf" srcId="{4EF72DFA-65E7-49CA-A357-FFED4CA64EC6}" destId="{0581E844-52FF-425F-A90B-A03AE72D2CB3}" srcOrd="16" destOrd="0" presId="urn:microsoft.com/office/officeart/2016/7/layout/RepeatingBendingProcessNew"/>
    <dgm:cxn modelId="{FDC38965-6655-4966-8991-2E42775DF459}" type="presParOf" srcId="{4EF72DFA-65E7-49CA-A357-FFED4CA64EC6}" destId="{01F47EB4-D50B-4C01-8338-C82AF33641E8}" srcOrd="17" destOrd="0" presId="urn:microsoft.com/office/officeart/2016/7/layout/RepeatingBendingProcessNew"/>
    <dgm:cxn modelId="{5A23BC0F-E813-4E40-BCD1-76238622AF46}" type="presParOf" srcId="{01F47EB4-D50B-4C01-8338-C82AF33641E8}" destId="{382ADFB4-3EC9-4603-B245-E3BEE7CB6BA6}" srcOrd="0" destOrd="0" presId="urn:microsoft.com/office/officeart/2016/7/layout/RepeatingBendingProcessNew"/>
    <dgm:cxn modelId="{34348709-8E7F-4FC3-9F8A-B34CF1375293}" type="presParOf" srcId="{4EF72DFA-65E7-49CA-A357-FFED4CA64EC6}" destId="{545E8E7A-6EC1-49A0-86AF-4A70F5801B97}" srcOrd="18" destOrd="0" presId="urn:microsoft.com/office/officeart/2016/7/layout/RepeatingBendingProcessNew"/>
    <dgm:cxn modelId="{754A165A-0156-49C7-B509-2AA1A9FA4744}" type="presParOf" srcId="{4EF72DFA-65E7-49CA-A357-FFED4CA64EC6}" destId="{BB032233-122D-430D-9C96-C54ABC8F295A}" srcOrd="19" destOrd="0" presId="urn:microsoft.com/office/officeart/2016/7/layout/RepeatingBendingProcessNew"/>
    <dgm:cxn modelId="{909D4F9F-11B6-46CE-878D-A2B0A7BBABC5}" type="presParOf" srcId="{BB032233-122D-430D-9C96-C54ABC8F295A}" destId="{5DB8D48A-882B-4422-9B91-F58C146F976E}" srcOrd="0" destOrd="0" presId="urn:microsoft.com/office/officeart/2016/7/layout/RepeatingBendingProcessNew"/>
    <dgm:cxn modelId="{516BA60A-EE7B-4CDA-AC2B-B2F9CEDA4B14}" type="presParOf" srcId="{4EF72DFA-65E7-49CA-A357-FFED4CA64EC6}" destId="{5B702E7D-2359-4EC1-9A2F-421B10BD6607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4D2D9-6F06-4B7B-BCDD-43D2DB5506E7}">
      <dsp:nvSpPr>
        <dsp:cNvPr id="0" name=""/>
        <dsp:cNvSpPr/>
      </dsp:nvSpPr>
      <dsp:spPr>
        <a:xfrm>
          <a:off x="0" y="0"/>
          <a:ext cx="7852012" cy="1143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¿Cómo se le asigna un valor nuevo a una variable que ya ha sido creada? De la misma manera. Solo se necesita el signo de igual.</a:t>
          </a:r>
          <a:endParaRPr lang="en-US" sz="1700" kern="1200"/>
        </a:p>
      </dsp:txBody>
      <dsp:txXfrm>
        <a:off x="33477" y="33477"/>
        <a:ext cx="6618627" cy="1076046"/>
      </dsp:txXfrm>
    </dsp:sp>
    <dsp:sp modelId="{399FF16B-C21A-4D3F-BB27-D91855FB9956}">
      <dsp:nvSpPr>
        <dsp:cNvPr id="0" name=""/>
        <dsp:cNvSpPr/>
      </dsp:nvSpPr>
      <dsp:spPr>
        <a:xfrm>
          <a:off x="692824" y="1333500"/>
          <a:ext cx="7852012" cy="1143000"/>
        </a:xfrm>
        <a:prstGeom prst="roundRect">
          <a:avLst>
            <a:gd name="adj" fmla="val 10000"/>
          </a:avLst>
        </a:prstGeom>
        <a:solidFill>
          <a:schemeClr val="accent2">
            <a:hueOff val="-757357"/>
            <a:satOff val="5364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El signo de igual es de hecho un operador de asignación. Aunque esto suene un poco extraño, el operador tiene una sintaxis simple y una interpretación clara y precisa.</a:t>
          </a:r>
          <a:endParaRPr lang="en-US" sz="1700" kern="1200"/>
        </a:p>
      </dsp:txBody>
      <dsp:txXfrm>
        <a:off x="726301" y="1366977"/>
        <a:ext cx="6349284" cy="1076046"/>
      </dsp:txXfrm>
    </dsp:sp>
    <dsp:sp modelId="{282F8A31-63EB-4284-801B-BA13B8FE705B}">
      <dsp:nvSpPr>
        <dsp:cNvPr id="0" name=""/>
        <dsp:cNvSpPr/>
      </dsp:nvSpPr>
      <dsp:spPr>
        <a:xfrm>
          <a:off x="1385649" y="2667000"/>
          <a:ext cx="7852012" cy="1143000"/>
        </a:xfrm>
        <a:prstGeom prst="roundRect">
          <a:avLst>
            <a:gd name="adj" fmla="val 10000"/>
          </a:avLst>
        </a:prstGeom>
        <a:solidFill>
          <a:schemeClr val="accent2">
            <a:hueOff val="-1514713"/>
            <a:satOff val="10727"/>
            <a:lumOff val="15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Asigna el valor del argumento de la derecha al de la izquierda, aún cuando el argumento de la derecha sea una expresión arbitraria compleja que involucre literales, operadores y variables definidas anteriormente.</a:t>
          </a:r>
          <a:endParaRPr lang="en-US" sz="1700" kern="1200"/>
        </a:p>
      </dsp:txBody>
      <dsp:txXfrm>
        <a:off x="1419126" y="2700477"/>
        <a:ext cx="6349284" cy="1076046"/>
      </dsp:txXfrm>
    </dsp:sp>
    <dsp:sp modelId="{1CFB748F-E7DA-40C6-B0AB-78B91258C9EB}">
      <dsp:nvSpPr>
        <dsp:cNvPr id="0" name=""/>
        <dsp:cNvSpPr/>
      </dsp:nvSpPr>
      <dsp:spPr>
        <a:xfrm>
          <a:off x="7109062" y="866775"/>
          <a:ext cx="742950" cy="7429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7276226" y="866775"/>
        <a:ext cx="408622" cy="559070"/>
      </dsp:txXfrm>
    </dsp:sp>
    <dsp:sp modelId="{E7917FA4-44AE-4E59-9582-3F55C6A6AC0F}">
      <dsp:nvSpPr>
        <dsp:cNvPr id="0" name=""/>
        <dsp:cNvSpPr/>
      </dsp:nvSpPr>
      <dsp:spPr>
        <a:xfrm>
          <a:off x="7801887" y="2192655"/>
          <a:ext cx="742950" cy="7429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7097"/>
            <a:satOff val="13415"/>
            <a:lumOff val="9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67097"/>
              <a:satOff val="13415"/>
              <a:lumOff val="9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7969051" y="2192655"/>
        <a:ext cx="408622" cy="559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A7157-F0CA-41C6-957C-A1DC4838B956}">
      <dsp:nvSpPr>
        <dsp:cNvPr id="0" name=""/>
        <dsp:cNvSpPr/>
      </dsp:nvSpPr>
      <dsp:spPr>
        <a:xfrm>
          <a:off x="0" y="4296"/>
          <a:ext cx="10793894" cy="9151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6D54C-2598-4309-B35A-526366F9BEA8}">
      <dsp:nvSpPr>
        <dsp:cNvPr id="0" name=""/>
        <dsp:cNvSpPr/>
      </dsp:nvSpPr>
      <dsp:spPr>
        <a:xfrm>
          <a:off x="276840" y="210211"/>
          <a:ext cx="503347" cy="5033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B8ED2-8AC5-442E-8B17-DB4B1A4EEB25}">
      <dsp:nvSpPr>
        <dsp:cNvPr id="0" name=""/>
        <dsp:cNvSpPr/>
      </dsp:nvSpPr>
      <dsp:spPr>
        <a:xfrm>
          <a:off x="1057028" y="4296"/>
          <a:ext cx="9736865" cy="91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6" tIns="96856" rIns="96856" bIns="96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La declaración se lee de la siguiente manera: asigna el valor de 1 a una variable llamada var.</a:t>
          </a:r>
          <a:endParaRPr lang="en-US" sz="1600" kern="1200"/>
        </a:p>
      </dsp:txBody>
      <dsp:txXfrm>
        <a:off x="1057028" y="4296"/>
        <a:ext cx="9736865" cy="915176"/>
      </dsp:txXfrm>
    </dsp:sp>
    <dsp:sp modelId="{83BD82C3-ADC9-47AF-8059-EC253E4BFEAE}">
      <dsp:nvSpPr>
        <dsp:cNvPr id="0" name=""/>
        <dsp:cNvSpPr/>
      </dsp:nvSpPr>
      <dsp:spPr>
        <a:xfrm>
          <a:off x="0" y="1148267"/>
          <a:ext cx="10793894" cy="9151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0CCBF-A06F-416B-B632-4334EC404E6F}">
      <dsp:nvSpPr>
        <dsp:cNvPr id="0" name=""/>
        <dsp:cNvSpPr/>
      </dsp:nvSpPr>
      <dsp:spPr>
        <a:xfrm>
          <a:off x="276840" y="1354181"/>
          <a:ext cx="503347" cy="5033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A9C97-E76E-41CA-9CB1-3902E96C9261}">
      <dsp:nvSpPr>
        <dsp:cNvPr id="0" name=""/>
        <dsp:cNvSpPr/>
      </dsp:nvSpPr>
      <dsp:spPr>
        <a:xfrm>
          <a:off x="1057028" y="1148267"/>
          <a:ext cx="9736865" cy="91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6" tIns="96856" rIns="96856" bIns="96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De manera más corta: asigna 1 a var.</a:t>
          </a:r>
          <a:endParaRPr lang="en-US" sz="1600" kern="1200"/>
        </a:p>
      </dsp:txBody>
      <dsp:txXfrm>
        <a:off x="1057028" y="1148267"/>
        <a:ext cx="9736865" cy="915176"/>
      </dsp:txXfrm>
    </dsp:sp>
    <dsp:sp modelId="{3B9B726F-0AF5-4D15-A781-0FD3EEFECC04}">
      <dsp:nvSpPr>
        <dsp:cNvPr id="0" name=""/>
        <dsp:cNvSpPr/>
      </dsp:nvSpPr>
      <dsp:spPr>
        <a:xfrm>
          <a:off x="0" y="2292237"/>
          <a:ext cx="10793894" cy="9151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4EEEE-7564-4A33-8E9E-AFA92763C974}">
      <dsp:nvSpPr>
        <dsp:cNvPr id="0" name=""/>
        <dsp:cNvSpPr/>
      </dsp:nvSpPr>
      <dsp:spPr>
        <a:xfrm>
          <a:off x="276840" y="2498152"/>
          <a:ext cx="503347" cy="5033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E99D0-9AA1-475B-B833-BD09750419EE}">
      <dsp:nvSpPr>
        <dsp:cNvPr id="0" name=""/>
        <dsp:cNvSpPr/>
      </dsp:nvSpPr>
      <dsp:spPr>
        <a:xfrm>
          <a:off x="1057028" y="2292237"/>
          <a:ext cx="9736865" cy="91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6" tIns="96856" rIns="96856" bIns="96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Algunos prefieren leer el código así: var se convierte en 1.</a:t>
          </a:r>
          <a:endParaRPr lang="en-US" sz="1600" kern="1200"/>
        </a:p>
      </dsp:txBody>
      <dsp:txXfrm>
        <a:off x="1057028" y="2292237"/>
        <a:ext cx="9736865" cy="915176"/>
      </dsp:txXfrm>
    </dsp:sp>
    <dsp:sp modelId="{38FC7141-E1C0-4D6F-9B44-1C0F7F3231A4}">
      <dsp:nvSpPr>
        <dsp:cNvPr id="0" name=""/>
        <dsp:cNvSpPr/>
      </dsp:nvSpPr>
      <dsp:spPr>
        <a:xfrm>
          <a:off x="0" y="3436208"/>
          <a:ext cx="10793894" cy="9151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609A1-FF74-4B30-B30F-86E03B7E3CBC}">
      <dsp:nvSpPr>
        <dsp:cNvPr id="0" name=""/>
        <dsp:cNvSpPr/>
      </dsp:nvSpPr>
      <dsp:spPr>
        <a:xfrm>
          <a:off x="276840" y="3642123"/>
          <a:ext cx="503347" cy="5033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0F893-2342-4596-80D4-8BE3B7EE74BB}">
      <dsp:nvSpPr>
        <dsp:cNvPr id="0" name=""/>
        <dsp:cNvSpPr/>
      </dsp:nvSpPr>
      <dsp:spPr>
        <a:xfrm>
          <a:off x="1057028" y="3436208"/>
          <a:ext cx="9736865" cy="91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6" tIns="96856" rIns="96856" bIns="96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La tercera línea le asigna a la misma variable un nuevo valor tomado de la variable misma, sumándole 1. Al ver algo así, un matemático probablemente protestaría, ningún valor puede ser igualado a si mismo más uno. Esto es una contradicción. Pero Python trata el signo = no como igual a, sino como asigna un valor.</a:t>
          </a:r>
          <a:endParaRPr lang="en-US" sz="1600" kern="1200"/>
        </a:p>
      </dsp:txBody>
      <dsp:txXfrm>
        <a:off x="1057028" y="3436208"/>
        <a:ext cx="9736865" cy="915176"/>
      </dsp:txXfrm>
    </dsp:sp>
    <dsp:sp modelId="{84BE8603-43C2-4EA7-BC6B-FA978CA57082}">
      <dsp:nvSpPr>
        <dsp:cNvPr id="0" name=""/>
        <dsp:cNvSpPr/>
      </dsp:nvSpPr>
      <dsp:spPr>
        <a:xfrm>
          <a:off x="0" y="4580178"/>
          <a:ext cx="10793894" cy="9151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30375-7F7D-457A-A3E4-342704F06FC6}">
      <dsp:nvSpPr>
        <dsp:cNvPr id="0" name=""/>
        <dsp:cNvSpPr/>
      </dsp:nvSpPr>
      <dsp:spPr>
        <a:xfrm>
          <a:off x="276840" y="4786093"/>
          <a:ext cx="503347" cy="5033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9C265-1794-4FAE-B385-7F7A6DF1BEB3}">
      <dsp:nvSpPr>
        <dsp:cNvPr id="0" name=""/>
        <dsp:cNvSpPr/>
      </dsp:nvSpPr>
      <dsp:spPr>
        <a:xfrm>
          <a:off x="1057028" y="4580178"/>
          <a:ext cx="9736865" cy="91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6" tIns="96856" rIns="96856" bIns="96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Entonces, ¿Cómo se lee esto en un programa?</a:t>
          </a:r>
          <a:endParaRPr lang="en-US" sz="1600" kern="1200" dirty="0"/>
        </a:p>
      </dsp:txBody>
      <dsp:txXfrm>
        <a:off x="1057028" y="4580178"/>
        <a:ext cx="9736865" cy="9151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E72C7-7874-4FE5-A967-3676E5380E49}">
      <dsp:nvSpPr>
        <dsp:cNvPr id="0" name=""/>
        <dsp:cNvSpPr/>
      </dsp:nvSpPr>
      <dsp:spPr>
        <a:xfrm>
          <a:off x="0" y="619124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4F149-CB02-404E-9819-ED2E3C99FFF3}">
      <dsp:nvSpPr>
        <dsp:cNvPr id="0" name=""/>
        <dsp:cNvSpPr/>
      </dsp:nvSpPr>
      <dsp:spPr>
        <a:xfrm>
          <a:off x="345757" y="876299"/>
          <a:ext cx="628650" cy="628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C9623-7EC7-4D23-BA2E-6E373612D7CF}">
      <dsp:nvSpPr>
        <dsp:cNvPr id="0" name=""/>
        <dsp:cNvSpPr/>
      </dsp:nvSpPr>
      <dsp:spPr>
        <a:xfrm>
          <a:off x="1320165" y="619124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100" b="0" i="0" kern="1200" baseline="0"/>
            <a:t>Toma el valor actual de la variable var, sumale 1 y guárdalo en la variable var.</a:t>
          </a:r>
          <a:endParaRPr lang="en-US" sz="2100" kern="1200"/>
        </a:p>
      </dsp:txBody>
      <dsp:txXfrm>
        <a:off x="1320165" y="619124"/>
        <a:ext cx="7917497" cy="1143000"/>
      </dsp:txXfrm>
    </dsp:sp>
    <dsp:sp modelId="{72380E54-1479-4F63-B110-92D00C273125}">
      <dsp:nvSpPr>
        <dsp:cNvPr id="0" name=""/>
        <dsp:cNvSpPr/>
      </dsp:nvSpPr>
      <dsp:spPr>
        <a:xfrm>
          <a:off x="0" y="2047875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C9F7-586A-4C72-8300-246D962CD5DD}">
      <dsp:nvSpPr>
        <dsp:cNvPr id="0" name=""/>
        <dsp:cNvSpPr/>
      </dsp:nvSpPr>
      <dsp:spPr>
        <a:xfrm>
          <a:off x="345757" y="2305050"/>
          <a:ext cx="628650" cy="628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AFC03-7009-499E-9296-13A3CCE4D32A}">
      <dsp:nvSpPr>
        <dsp:cNvPr id="0" name=""/>
        <dsp:cNvSpPr/>
      </dsp:nvSpPr>
      <dsp:spPr>
        <a:xfrm>
          <a:off x="1320165" y="2047875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100" b="0" i="0" kern="1200" baseline="0"/>
            <a:t>En efecto, el valor de la variable var ha sido </a:t>
          </a:r>
          <a:r>
            <a:rPr lang="es-GT" sz="2100" b="1" i="0" kern="1200" baseline="0"/>
            <a:t>incrementado</a:t>
          </a:r>
          <a:r>
            <a:rPr lang="es-GT" sz="2100" b="0" i="0" kern="1200" baseline="0"/>
            <a:t> por uno, lo cual no está relacionado con comparar la variable con otro valor.</a:t>
          </a:r>
          <a:endParaRPr lang="en-US" sz="2100" kern="1200"/>
        </a:p>
      </dsp:txBody>
      <dsp:txXfrm>
        <a:off x="1320165" y="2047875"/>
        <a:ext cx="7917497" cy="1143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CA685-BE92-4DB5-AEBB-B96A53D3C0F4}">
      <dsp:nvSpPr>
        <dsp:cNvPr id="0" name=""/>
        <dsp:cNvSpPr/>
      </dsp:nvSpPr>
      <dsp:spPr>
        <a:xfrm>
          <a:off x="0" y="619124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A2EC9-C8CD-4981-A391-ED364BD1EA8A}">
      <dsp:nvSpPr>
        <dsp:cNvPr id="0" name=""/>
        <dsp:cNvSpPr/>
      </dsp:nvSpPr>
      <dsp:spPr>
        <a:xfrm>
          <a:off x="345757" y="876299"/>
          <a:ext cx="628650" cy="628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01643-4247-4F95-BDF6-C4B8814B1050}">
      <dsp:nvSpPr>
        <dsp:cNvPr id="0" name=""/>
        <dsp:cNvSpPr/>
      </dsp:nvSpPr>
      <dsp:spPr>
        <a:xfrm>
          <a:off x="1320165" y="619124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Es tiempo de explicar el siguiente conjunto de operadores que harán la vida del programador/desarrollador más fácil.</a:t>
          </a:r>
          <a:endParaRPr lang="en-US" sz="2400" kern="1200"/>
        </a:p>
      </dsp:txBody>
      <dsp:txXfrm>
        <a:off x="1320165" y="619124"/>
        <a:ext cx="7917497" cy="1143000"/>
      </dsp:txXfrm>
    </dsp:sp>
    <dsp:sp modelId="{193A81E4-2EE7-446A-8D1D-29C12A3A24F0}">
      <dsp:nvSpPr>
        <dsp:cNvPr id="0" name=""/>
        <dsp:cNvSpPr/>
      </dsp:nvSpPr>
      <dsp:spPr>
        <a:xfrm>
          <a:off x="0" y="2047875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51D67-37C3-43F0-A6B0-2095ABA49B52}">
      <dsp:nvSpPr>
        <dsp:cNvPr id="0" name=""/>
        <dsp:cNvSpPr/>
      </dsp:nvSpPr>
      <dsp:spPr>
        <a:xfrm>
          <a:off x="345757" y="2305050"/>
          <a:ext cx="628650" cy="628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EAFE7-0342-4D07-826A-C1CE0BFFBEAE}">
      <dsp:nvSpPr>
        <dsp:cNvPr id="0" name=""/>
        <dsp:cNvSpPr/>
      </dsp:nvSpPr>
      <dsp:spPr>
        <a:xfrm>
          <a:off x="1320165" y="2047875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Muy seguido, se desea utilizar la misma variable al lado derecho y al lado izquierdo del operador =.</a:t>
          </a:r>
          <a:endParaRPr lang="en-US" sz="2400" kern="1200"/>
        </a:p>
      </dsp:txBody>
      <dsp:txXfrm>
        <a:off x="1320165" y="2047875"/>
        <a:ext cx="7917497" cy="1143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E5B49-6DC3-4E14-9D68-EEB468F7B104}">
      <dsp:nvSpPr>
        <dsp:cNvPr id="0" name=""/>
        <dsp:cNvSpPr/>
      </dsp:nvSpPr>
      <dsp:spPr>
        <a:xfrm>
          <a:off x="0" y="619124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8EB90-ACF8-4A95-8ED9-7324E687AAB2}">
      <dsp:nvSpPr>
        <dsp:cNvPr id="0" name=""/>
        <dsp:cNvSpPr/>
      </dsp:nvSpPr>
      <dsp:spPr>
        <a:xfrm>
          <a:off x="345757" y="876299"/>
          <a:ext cx="628650" cy="628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A232B-3AD3-47DD-B3D1-16A02E5CA021}">
      <dsp:nvSpPr>
        <dsp:cNvPr id="0" name=""/>
        <dsp:cNvSpPr/>
      </dsp:nvSpPr>
      <dsp:spPr>
        <a:xfrm>
          <a:off x="1320165" y="619124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300" b="0" i="0" kern="1200" baseline="0"/>
            <a:t>Python ofrece una manera más corta de escribir operaciones como estas, lo cual se puede codificar de la siguiente manera:</a:t>
          </a:r>
          <a:endParaRPr lang="en-US" sz="2300" kern="1200"/>
        </a:p>
      </dsp:txBody>
      <dsp:txXfrm>
        <a:off x="1320165" y="619124"/>
        <a:ext cx="7917497" cy="1143000"/>
      </dsp:txXfrm>
    </dsp:sp>
    <dsp:sp modelId="{57D00FA2-7953-4A6F-8F22-9070B1F27282}">
      <dsp:nvSpPr>
        <dsp:cNvPr id="0" name=""/>
        <dsp:cNvSpPr/>
      </dsp:nvSpPr>
      <dsp:spPr>
        <a:xfrm>
          <a:off x="0" y="2047875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8739D-9808-4759-B5BB-96F55DABB6FE}">
      <dsp:nvSpPr>
        <dsp:cNvPr id="0" name=""/>
        <dsp:cNvSpPr/>
      </dsp:nvSpPr>
      <dsp:spPr>
        <a:xfrm>
          <a:off x="345757" y="2305050"/>
          <a:ext cx="628650" cy="628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87703-3B94-49DF-B704-6418574C858B}">
      <dsp:nvSpPr>
        <dsp:cNvPr id="0" name=""/>
        <dsp:cNvSpPr/>
      </dsp:nvSpPr>
      <dsp:spPr>
        <a:xfrm>
          <a:off x="1320165" y="2047875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300" b="0" i="0" kern="1200" baseline="0"/>
            <a:t>x *= 2 sheep += 1 </a:t>
          </a:r>
          <a:endParaRPr lang="en-US" sz="2300" kern="1200"/>
        </a:p>
      </dsp:txBody>
      <dsp:txXfrm>
        <a:off x="1320165" y="2047875"/>
        <a:ext cx="7917497" cy="1143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32B45-4B95-4DB2-AF40-9A81523D2BD5}">
      <dsp:nvSpPr>
        <dsp:cNvPr id="0" name=""/>
        <dsp:cNvSpPr/>
      </dsp:nvSpPr>
      <dsp:spPr>
        <a:xfrm>
          <a:off x="2373747" y="951134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7734" y="994124"/>
        <a:ext cx="27293" cy="5458"/>
      </dsp:txXfrm>
    </dsp:sp>
    <dsp:sp modelId="{74CC72EC-76B4-49DF-BFA3-FD770771827C}">
      <dsp:nvSpPr>
        <dsp:cNvPr id="0" name=""/>
        <dsp:cNvSpPr/>
      </dsp:nvSpPr>
      <dsp:spPr>
        <a:xfrm>
          <a:off x="2215" y="284854"/>
          <a:ext cx="2373332" cy="14239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A continuación se intenta presentar una descripción general para este tipo de operaciones.</a:t>
          </a:r>
          <a:endParaRPr lang="en-US" sz="1400" kern="1200"/>
        </a:p>
      </dsp:txBody>
      <dsp:txXfrm>
        <a:off x="2215" y="284854"/>
        <a:ext cx="2373332" cy="1423999"/>
      </dsp:txXfrm>
    </dsp:sp>
    <dsp:sp modelId="{FF36FBBD-709E-4777-9427-363C1D11D33E}">
      <dsp:nvSpPr>
        <dsp:cNvPr id="0" name=""/>
        <dsp:cNvSpPr/>
      </dsp:nvSpPr>
      <dsp:spPr>
        <a:xfrm>
          <a:off x="5292946" y="951134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168301"/>
              <a:satOff val="1192"/>
              <a:lumOff val="1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6933" y="994124"/>
        <a:ext cx="27293" cy="5458"/>
      </dsp:txXfrm>
    </dsp:sp>
    <dsp:sp modelId="{51382FAA-EA42-4AB7-BBFC-86A9BB364624}">
      <dsp:nvSpPr>
        <dsp:cNvPr id="0" name=""/>
        <dsp:cNvSpPr/>
      </dsp:nvSpPr>
      <dsp:spPr>
        <a:xfrm>
          <a:off x="2921414" y="284854"/>
          <a:ext cx="2373332" cy="1423999"/>
        </a:xfrm>
        <a:prstGeom prst="rect">
          <a:avLst/>
        </a:prstGeom>
        <a:solidFill>
          <a:schemeClr val="accent2">
            <a:hueOff val="-151471"/>
            <a:satOff val="1073"/>
            <a:lumOff val="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Si op es un operador de dos argumentos (esta es una condición muy imporante) y el operador es utilizado en el siguiente contexto:</a:t>
          </a:r>
          <a:endParaRPr lang="en-US" sz="1400" kern="1200"/>
        </a:p>
      </dsp:txBody>
      <dsp:txXfrm>
        <a:off x="2921414" y="284854"/>
        <a:ext cx="2373332" cy="1423999"/>
      </dsp:txXfrm>
    </dsp:sp>
    <dsp:sp modelId="{C18730F7-07A8-4B55-A43D-2ECDD8D4F223}">
      <dsp:nvSpPr>
        <dsp:cNvPr id="0" name=""/>
        <dsp:cNvSpPr/>
      </dsp:nvSpPr>
      <dsp:spPr>
        <a:xfrm>
          <a:off x="8212145" y="951134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336603"/>
              <a:satOff val="2384"/>
              <a:lumOff val="34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56132" y="994124"/>
        <a:ext cx="27293" cy="5458"/>
      </dsp:txXfrm>
    </dsp:sp>
    <dsp:sp modelId="{F026441D-4C1E-4E8C-BD74-DB4ACDAF87A1}">
      <dsp:nvSpPr>
        <dsp:cNvPr id="0" name=""/>
        <dsp:cNvSpPr/>
      </dsp:nvSpPr>
      <dsp:spPr>
        <a:xfrm>
          <a:off x="5840613" y="284854"/>
          <a:ext cx="2373332" cy="1423999"/>
        </a:xfrm>
        <a:prstGeom prst="rect">
          <a:avLst/>
        </a:prstGeom>
        <a:solidFill>
          <a:schemeClr val="accent2">
            <a:hueOff val="-302943"/>
            <a:satOff val="2145"/>
            <a:lumOff val="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variable = variable op expresión</a:t>
          </a:r>
          <a:br>
            <a:rPr lang="es-GT" sz="1400" b="0" i="0" kern="1200" baseline="0"/>
          </a:br>
          <a:endParaRPr lang="en-US" sz="1400" kern="1200"/>
        </a:p>
      </dsp:txBody>
      <dsp:txXfrm>
        <a:off x="5840613" y="284854"/>
        <a:ext cx="2373332" cy="1423999"/>
      </dsp:txXfrm>
    </dsp:sp>
    <dsp:sp modelId="{C16C9FB3-A928-4513-8FE8-E16538CF9B28}">
      <dsp:nvSpPr>
        <dsp:cNvPr id="0" name=""/>
        <dsp:cNvSpPr/>
      </dsp:nvSpPr>
      <dsp:spPr>
        <a:xfrm>
          <a:off x="1188881" y="1707053"/>
          <a:ext cx="8757596" cy="515266"/>
        </a:xfrm>
        <a:custGeom>
          <a:avLst/>
          <a:gdLst/>
          <a:ahLst/>
          <a:cxnLst/>
          <a:rect l="0" t="0" r="0" b="0"/>
          <a:pathLst>
            <a:path>
              <a:moveTo>
                <a:pt x="8757596" y="0"/>
              </a:moveTo>
              <a:lnTo>
                <a:pt x="8757596" y="274733"/>
              </a:lnTo>
              <a:lnTo>
                <a:pt x="0" y="274733"/>
              </a:lnTo>
              <a:lnTo>
                <a:pt x="0" y="515266"/>
              </a:lnTo>
            </a:path>
          </a:pathLst>
        </a:custGeom>
        <a:noFill/>
        <a:ln w="6350" cap="flat" cmpd="sng" algn="ctr">
          <a:solidFill>
            <a:schemeClr val="accent2">
              <a:hueOff val="-504905"/>
              <a:satOff val="3576"/>
              <a:lumOff val="5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48315" y="1961957"/>
        <a:ext cx="438729" cy="5458"/>
      </dsp:txXfrm>
    </dsp:sp>
    <dsp:sp modelId="{8FA6D71F-3782-4CF6-9328-1F9B039609C5}">
      <dsp:nvSpPr>
        <dsp:cNvPr id="0" name=""/>
        <dsp:cNvSpPr/>
      </dsp:nvSpPr>
      <dsp:spPr>
        <a:xfrm>
          <a:off x="8759812" y="284854"/>
          <a:ext cx="2373332" cy="1423999"/>
        </a:xfrm>
        <a:prstGeom prst="rect">
          <a:avLst/>
        </a:prstGeom>
        <a:solidFill>
          <a:schemeClr val="accent2">
            <a:hueOff val="-454414"/>
            <a:satOff val="3218"/>
            <a:lumOff val="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It can be simplified and shown as follows:</a:t>
          </a:r>
          <a:endParaRPr lang="en-US" sz="1400" kern="1200"/>
        </a:p>
      </dsp:txBody>
      <dsp:txXfrm>
        <a:off x="8759812" y="284854"/>
        <a:ext cx="2373332" cy="1423999"/>
      </dsp:txXfrm>
    </dsp:sp>
    <dsp:sp modelId="{597C72DF-C41E-4BD8-BB6E-5211B8CEFFBD}">
      <dsp:nvSpPr>
        <dsp:cNvPr id="0" name=""/>
        <dsp:cNvSpPr/>
      </dsp:nvSpPr>
      <dsp:spPr>
        <a:xfrm>
          <a:off x="2373747" y="2921000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673206"/>
              <a:satOff val="4768"/>
              <a:lumOff val="69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7734" y="2963990"/>
        <a:ext cx="27293" cy="5458"/>
      </dsp:txXfrm>
    </dsp:sp>
    <dsp:sp modelId="{4D6F7567-C12B-45D8-A889-A537CFAA05E6}">
      <dsp:nvSpPr>
        <dsp:cNvPr id="0" name=""/>
        <dsp:cNvSpPr/>
      </dsp:nvSpPr>
      <dsp:spPr>
        <a:xfrm>
          <a:off x="2215" y="2254720"/>
          <a:ext cx="2373332" cy="1423999"/>
        </a:xfrm>
        <a:prstGeom prst="rect">
          <a:avLst/>
        </a:prstGeom>
        <a:solidFill>
          <a:schemeClr val="accent2">
            <a:hueOff val="-605885"/>
            <a:satOff val="4291"/>
            <a:lumOff val="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variable op= expresión</a:t>
          </a:r>
          <a:br>
            <a:rPr lang="es-GT" sz="1400" b="0" i="0" kern="1200" baseline="0"/>
          </a:br>
          <a:endParaRPr lang="en-US" sz="1400" kern="1200"/>
        </a:p>
      </dsp:txBody>
      <dsp:txXfrm>
        <a:off x="2215" y="2254720"/>
        <a:ext cx="2373332" cy="1423999"/>
      </dsp:txXfrm>
    </dsp:sp>
    <dsp:sp modelId="{2FA9600B-66C9-4ED2-92D6-5D54A18862AF}">
      <dsp:nvSpPr>
        <dsp:cNvPr id="0" name=""/>
        <dsp:cNvSpPr/>
      </dsp:nvSpPr>
      <dsp:spPr>
        <a:xfrm>
          <a:off x="5292946" y="2921000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841508"/>
              <a:satOff val="5959"/>
              <a:lumOff val="8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6933" y="2963990"/>
        <a:ext cx="27293" cy="5458"/>
      </dsp:txXfrm>
    </dsp:sp>
    <dsp:sp modelId="{97668849-AF17-4C5D-83AB-AD84104F554F}">
      <dsp:nvSpPr>
        <dsp:cNvPr id="0" name=""/>
        <dsp:cNvSpPr/>
      </dsp:nvSpPr>
      <dsp:spPr>
        <a:xfrm>
          <a:off x="2921414" y="2254720"/>
          <a:ext cx="2373332" cy="1423999"/>
        </a:xfrm>
        <a:prstGeom prst="rect">
          <a:avLst/>
        </a:prstGeom>
        <a:solidFill>
          <a:schemeClr val="accent2">
            <a:hueOff val="-757357"/>
            <a:satOff val="5364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Observa los siguientes ejemplos. Asegúrate de entenderlos todos.</a:t>
          </a:r>
          <a:endParaRPr lang="en-US" sz="1400" kern="1200"/>
        </a:p>
      </dsp:txBody>
      <dsp:txXfrm>
        <a:off x="2921414" y="2254720"/>
        <a:ext cx="2373332" cy="1423999"/>
      </dsp:txXfrm>
    </dsp:sp>
    <dsp:sp modelId="{E8B12D08-A936-46C7-91E2-358DBC84CBD7}">
      <dsp:nvSpPr>
        <dsp:cNvPr id="0" name=""/>
        <dsp:cNvSpPr/>
      </dsp:nvSpPr>
      <dsp:spPr>
        <a:xfrm>
          <a:off x="8212145" y="2921000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1009809"/>
              <a:satOff val="7151"/>
              <a:lumOff val="104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56132" y="2963990"/>
        <a:ext cx="27293" cy="5458"/>
      </dsp:txXfrm>
    </dsp:sp>
    <dsp:sp modelId="{6E956844-08D4-446A-A9E7-6C360AC1618B}">
      <dsp:nvSpPr>
        <dsp:cNvPr id="0" name=""/>
        <dsp:cNvSpPr/>
      </dsp:nvSpPr>
      <dsp:spPr>
        <a:xfrm>
          <a:off x="5840613" y="2254720"/>
          <a:ext cx="2373332" cy="1423999"/>
        </a:xfrm>
        <a:prstGeom prst="rect">
          <a:avLst/>
        </a:prstGeom>
        <a:solidFill>
          <a:schemeClr val="accent2">
            <a:hueOff val="-908828"/>
            <a:satOff val="6436"/>
            <a:lumOff val="9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i = i + 2 * j ⇒ i += 2 * j</a:t>
          </a:r>
          <a:endParaRPr lang="en-US" sz="1400" kern="1200"/>
        </a:p>
      </dsp:txBody>
      <dsp:txXfrm>
        <a:off x="5840613" y="2254720"/>
        <a:ext cx="2373332" cy="1423999"/>
      </dsp:txXfrm>
    </dsp:sp>
    <dsp:sp modelId="{F1F34BAA-E680-41DB-86FF-7133A2B29AF6}">
      <dsp:nvSpPr>
        <dsp:cNvPr id="0" name=""/>
        <dsp:cNvSpPr/>
      </dsp:nvSpPr>
      <dsp:spPr>
        <a:xfrm>
          <a:off x="1188881" y="3676919"/>
          <a:ext cx="8757596" cy="515266"/>
        </a:xfrm>
        <a:custGeom>
          <a:avLst/>
          <a:gdLst/>
          <a:ahLst/>
          <a:cxnLst/>
          <a:rect l="0" t="0" r="0" b="0"/>
          <a:pathLst>
            <a:path>
              <a:moveTo>
                <a:pt x="8757596" y="0"/>
              </a:moveTo>
              <a:lnTo>
                <a:pt x="8757596" y="274733"/>
              </a:lnTo>
              <a:lnTo>
                <a:pt x="0" y="274733"/>
              </a:lnTo>
              <a:lnTo>
                <a:pt x="0" y="515266"/>
              </a:lnTo>
            </a:path>
          </a:pathLst>
        </a:custGeom>
        <a:noFill/>
        <a:ln w="6350" cap="flat" cmpd="sng" algn="ctr">
          <a:solidFill>
            <a:schemeClr val="accent2">
              <a:hueOff val="-1178110"/>
              <a:satOff val="8343"/>
              <a:lumOff val="121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48315" y="3931823"/>
        <a:ext cx="438729" cy="5458"/>
      </dsp:txXfrm>
    </dsp:sp>
    <dsp:sp modelId="{AE58DFB0-B777-4F69-973F-46570ED8D50F}">
      <dsp:nvSpPr>
        <dsp:cNvPr id="0" name=""/>
        <dsp:cNvSpPr/>
      </dsp:nvSpPr>
      <dsp:spPr>
        <a:xfrm>
          <a:off x="8759812" y="2254720"/>
          <a:ext cx="2373332" cy="1423999"/>
        </a:xfrm>
        <a:prstGeom prst="rect">
          <a:avLst/>
        </a:prstGeom>
        <a:solidFill>
          <a:schemeClr val="accent2">
            <a:hueOff val="-1060299"/>
            <a:satOff val="7509"/>
            <a:lumOff val="1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var = var / 2 ⇒ var /= 2</a:t>
          </a:r>
          <a:endParaRPr lang="en-US" sz="1400" kern="1200"/>
        </a:p>
      </dsp:txBody>
      <dsp:txXfrm>
        <a:off x="8759812" y="2254720"/>
        <a:ext cx="2373332" cy="1423999"/>
      </dsp:txXfrm>
    </dsp:sp>
    <dsp:sp modelId="{01F47EB4-D50B-4C01-8338-C82AF33641E8}">
      <dsp:nvSpPr>
        <dsp:cNvPr id="0" name=""/>
        <dsp:cNvSpPr/>
      </dsp:nvSpPr>
      <dsp:spPr>
        <a:xfrm>
          <a:off x="2373747" y="4890865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1346412"/>
              <a:satOff val="9535"/>
              <a:lumOff val="139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7734" y="4933856"/>
        <a:ext cx="27293" cy="5458"/>
      </dsp:txXfrm>
    </dsp:sp>
    <dsp:sp modelId="{0581E844-52FF-425F-A90B-A03AE72D2CB3}">
      <dsp:nvSpPr>
        <dsp:cNvPr id="0" name=""/>
        <dsp:cNvSpPr/>
      </dsp:nvSpPr>
      <dsp:spPr>
        <a:xfrm>
          <a:off x="2215" y="4224586"/>
          <a:ext cx="2373332" cy="1423999"/>
        </a:xfrm>
        <a:prstGeom prst="rect">
          <a:avLst/>
        </a:prstGeom>
        <a:solidFill>
          <a:schemeClr val="accent2">
            <a:hueOff val="-1211771"/>
            <a:satOff val="8582"/>
            <a:lumOff val="1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rem = rem % 10 ⇒ rem %= 10</a:t>
          </a:r>
          <a:endParaRPr lang="en-US" sz="1400" kern="1200"/>
        </a:p>
      </dsp:txBody>
      <dsp:txXfrm>
        <a:off x="2215" y="4224586"/>
        <a:ext cx="2373332" cy="1423999"/>
      </dsp:txXfrm>
    </dsp:sp>
    <dsp:sp modelId="{BB032233-122D-430D-9C96-C54ABC8F295A}">
      <dsp:nvSpPr>
        <dsp:cNvPr id="0" name=""/>
        <dsp:cNvSpPr/>
      </dsp:nvSpPr>
      <dsp:spPr>
        <a:xfrm>
          <a:off x="5292946" y="4890865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1514713"/>
              <a:satOff val="10727"/>
              <a:lumOff val="156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6933" y="4933856"/>
        <a:ext cx="27293" cy="5458"/>
      </dsp:txXfrm>
    </dsp:sp>
    <dsp:sp modelId="{545E8E7A-6EC1-49A0-86AF-4A70F5801B97}">
      <dsp:nvSpPr>
        <dsp:cNvPr id="0" name=""/>
        <dsp:cNvSpPr/>
      </dsp:nvSpPr>
      <dsp:spPr>
        <a:xfrm>
          <a:off x="2921414" y="4224586"/>
          <a:ext cx="2373332" cy="1423999"/>
        </a:xfrm>
        <a:prstGeom prst="rect">
          <a:avLst/>
        </a:prstGeom>
        <a:solidFill>
          <a:schemeClr val="accent2">
            <a:hueOff val="-1363242"/>
            <a:satOff val="9654"/>
            <a:lumOff val="14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j = j - (i + var + rem) ⇒ j -= (i + var + rem)</a:t>
          </a:r>
          <a:endParaRPr lang="en-US" sz="1400" kern="1200"/>
        </a:p>
      </dsp:txBody>
      <dsp:txXfrm>
        <a:off x="2921414" y="4224586"/>
        <a:ext cx="2373332" cy="1423999"/>
      </dsp:txXfrm>
    </dsp:sp>
    <dsp:sp modelId="{5B702E7D-2359-4EC1-9A2F-421B10BD6607}">
      <dsp:nvSpPr>
        <dsp:cNvPr id="0" name=""/>
        <dsp:cNvSpPr/>
      </dsp:nvSpPr>
      <dsp:spPr>
        <a:xfrm>
          <a:off x="5840613" y="4224586"/>
          <a:ext cx="2373332" cy="1423999"/>
        </a:xfrm>
        <a:prstGeom prst="rect">
          <a:avLst/>
        </a:prstGeom>
        <a:solidFill>
          <a:schemeClr val="accent2">
            <a:hueOff val="-1514713"/>
            <a:satOff val="10727"/>
            <a:lumOff val="15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x = x ** 2 ⇒ x **= 2</a:t>
          </a:r>
          <a:endParaRPr lang="en-US" sz="1400" kern="1200"/>
        </a:p>
      </dsp:txBody>
      <dsp:txXfrm>
        <a:off x="5840613" y="4224586"/>
        <a:ext cx="2373332" cy="1423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17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4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3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7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861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2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6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3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9/10/2024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08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36ACF6A-FC06-4E10-819E-2E7BC6978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Oval 12">
            <a:extLst>
              <a:ext uri="{FF2B5EF4-FFF2-40B4-BE49-F238E27FC236}">
                <a16:creationId xmlns:a16="http://schemas.microsoft.com/office/drawing/2014/main" id="{5C3A0317-07C5-421D-8353-23737ABD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0385BE-E649-CF72-FFC0-AB46D6794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569" y="2286000"/>
            <a:ext cx="3936275" cy="1351706"/>
          </a:xfrm>
        </p:spPr>
        <p:txBody>
          <a:bodyPr anchor="b">
            <a:normAutofit/>
          </a:bodyPr>
          <a:lstStyle/>
          <a:p>
            <a:pPr algn="ctr"/>
            <a:r>
              <a:rPr lang="es-GT" dirty="0" err="1"/>
              <a:t>VAriables</a:t>
            </a:r>
            <a:endParaRPr lang="es-GT" dirty="0"/>
          </a:p>
        </p:txBody>
      </p:sp>
      <p:pic>
        <p:nvPicPr>
          <p:cNvPr id="19" name="Picture 3" descr="Un patrón de acuarela abstracto azul sobre un fondo blanco">
            <a:extLst>
              <a:ext uri="{FF2B5EF4-FFF2-40B4-BE49-F238E27FC236}">
                <a16:creationId xmlns:a16="http://schemas.microsoft.com/office/drawing/2014/main" id="{9E00DF5E-1235-D378-979F-D04D5FB40B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6716" r="23950" b="-2"/>
          <a:stretch/>
        </p:blipFill>
        <p:spPr>
          <a:xfrm>
            <a:off x="6096000" y="-2357"/>
            <a:ext cx="6096000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96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ABE7C-EF31-E2F2-F496-FD1F5CF6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veamos algunos nombres incorrectos:</a:t>
            </a:r>
            <a:endParaRPr lang="es-GT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A4BBA8-6818-5480-9E11-EA207220E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34" y="3429000"/>
            <a:ext cx="11616166" cy="947763"/>
          </a:xfrm>
        </p:spPr>
      </p:pic>
    </p:spTree>
    <p:extLst>
      <p:ext uri="{BB962C8B-B14F-4D97-AF65-F5344CB8AC3E}">
        <p14:creationId xmlns:p14="http://schemas.microsoft.com/office/powerpoint/2010/main" val="266098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E3FB7-EB54-3C1A-94D7-FD31FD37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NOTA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4EC62-6DE4-6777-C70C-D646194A8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PEP 8 -- Style Guide </a:t>
            </a:r>
            <a:r>
              <a:rPr lang="es-MX" dirty="0" err="1"/>
              <a:t>for</a:t>
            </a:r>
            <a:r>
              <a:rPr lang="es-MX" dirty="0"/>
              <a:t> Python </a:t>
            </a:r>
            <a:r>
              <a:rPr lang="es-MX" dirty="0" err="1"/>
              <a:t>Code</a:t>
            </a:r>
            <a:r>
              <a:rPr lang="es-MX" dirty="0"/>
              <a:t> recomienda la siguiente convención de nomenclatura para variables y funciones en Python:</a:t>
            </a:r>
          </a:p>
          <a:p>
            <a:pPr marL="0" indent="0">
              <a:buNone/>
            </a:pPr>
            <a:r>
              <a:rPr lang="es-MX" dirty="0"/>
              <a:t>Los nombres de las variables deben estar en minúsculas, con palabras separadas por guiones bajos para mejorar la legibilidad (por ejemplo: </a:t>
            </a:r>
            <a:r>
              <a:rPr lang="es-MX" dirty="0" err="1"/>
              <a:t>var</a:t>
            </a:r>
            <a:r>
              <a:rPr lang="es-MX" dirty="0"/>
              <a:t>, </a:t>
            </a:r>
            <a:r>
              <a:rPr lang="es-MX" dirty="0" err="1"/>
              <a:t>mi_variable</a:t>
            </a:r>
            <a:r>
              <a:rPr lang="es-MX" dirty="0"/>
              <a:t>).</a:t>
            </a:r>
          </a:p>
          <a:p>
            <a:pPr marL="0" indent="0">
              <a:buNone/>
            </a:pPr>
            <a:r>
              <a:rPr lang="es-MX" dirty="0"/>
              <a:t>Los nombres de las funciones siguen la misma convención que los nombres de las variables (por ejemplo: </a:t>
            </a:r>
            <a:r>
              <a:rPr lang="es-MX" dirty="0" err="1"/>
              <a:t>fun</a:t>
            </a:r>
            <a:r>
              <a:rPr lang="es-MX" dirty="0"/>
              <a:t>, </a:t>
            </a:r>
            <a:r>
              <a:rPr lang="es-MX" dirty="0" err="1"/>
              <a:t>mi_función</a:t>
            </a:r>
            <a:r>
              <a:rPr lang="es-MX" dirty="0"/>
              <a:t>).</a:t>
            </a:r>
          </a:p>
          <a:p>
            <a:pPr marL="0" indent="0">
              <a:buNone/>
            </a:pPr>
            <a:r>
              <a:rPr lang="es-MX" dirty="0"/>
              <a:t>También es posible usar letras mixtas (por ejemplo: </a:t>
            </a:r>
            <a:r>
              <a:rPr lang="es-MX" dirty="0" err="1"/>
              <a:t>miVariable</a:t>
            </a:r>
            <a:r>
              <a:rPr lang="es-MX" dirty="0"/>
              <a:t>), pero solo en contextos donde ese ya es el estilo predominante, para mantener la compatibilidad retroactiva con la convención adoptada.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75560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2C7DB-BDEA-737B-4903-C408195F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Palabras Clave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EBB8C7-F383-167F-2FC8-D93639AF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Observa las palabras que juegan un papel muy importante en cada programa de Python.</a:t>
            </a:r>
          </a:p>
          <a:p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'False'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None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'True'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'and'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'as'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assert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'break'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'continue'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'del'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elif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except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finally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'global'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'in'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is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'lambda'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nonlocal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not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or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pass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raise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'try'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while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with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yield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04113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6EDA62-2EAF-1689-B144-53C5746DA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Son llamadas palabras clave o (mejor dicho) palabras reservadas. Son reservadas porque no se deben utilizar como nombres: ni para variables, ni para funciones, ni para cualquier otra cosa que se desee crear.</a:t>
            </a:r>
          </a:p>
          <a:p>
            <a:r>
              <a:rPr lang="es-MX" dirty="0"/>
              <a:t>El significado de la palabra reservada está predefinido, y no debe cambiar.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39440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A1BD29-A0CA-EDD6-D0DB-F72BE8505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Afortunadamente, debido al hecho de que Python es sensible a mayúsculas y minúsculas, cualquiera de estas palabras se pueden modificar cambiando una o varias letras de mayúsculas a minúsculas o viceversa, creando una nueva palabra, la cual no esta reservada.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6408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966AEE-46AF-E606-5B0A-8FF4DC1E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Por ejemplo - no se puede nombrar a la variable así:</a:t>
            </a:r>
          </a:p>
          <a:p>
            <a:r>
              <a:rPr lang="es-GT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Import</a:t>
            </a:r>
            <a:endParaRPr lang="es-MX" b="0" i="0" dirty="0">
              <a:solidFill>
                <a:srgbClr val="FF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s-MX" dirty="0"/>
              <a:t>No se puede tener una variable con ese nombre, esta prohibido, pero se puede hacer lo siguiente:</a:t>
            </a:r>
          </a:p>
          <a:p>
            <a:r>
              <a:rPr lang="es-GT" b="0" i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Import</a:t>
            </a:r>
            <a:endParaRPr lang="es-MX" b="0" i="0" dirty="0">
              <a:solidFill>
                <a:srgbClr val="008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s-MX" dirty="0"/>
              <a:t>Estas palabras podrían parecer un misterio ahorita, pero pronto se aprenderá acerca de su significado.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46692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999A4-2E95-7C51-2A52-EB646CC5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Creando 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50C942-4F50-FEC9-F03B-061AC29B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¿Qué se puede poner dentro de una variable?</a:t>
            </a:r>
          </a:p>
          <a:p>
            <a:pPr marL="0" indent="0">
              <a:buNone/>
            </a:pPr>
            <a:r>
              <a:rPr lang="es-MX" dirty="0"/>
              <a:t>Cualquier cosa.</a:t>
            </a:r>
          </a:p>
          <a:p>
            <a:pPr marL="0" indent="0">
              <a:buNone/>
            </a:pPr>
            <a:r>
              <a:rPr lang="es-MX" dirty="0"/>
              <a:t>Se puede utilizar una variable para almacenar cualquier tipo de los valores que ya se han mencionado, y muchos mas de los cuales aun no se han explicado.</a:t>
            </a:r>
          </a:p>
          <a:p>
            <a:pPr marL="0" indent="0">
              <a:buNone/>
            </a:pPr>
            <a:r>
              <a:rPr lang="es-MX" dirty="0"/>
              <a:t>El valor de la variable en lo que se ha puesto dentro de ella. Puede variar tanto como se necesite o requiera. El valor puede ser entero, después flotante, y eventualmente ser una cadena.</a:t>
            </a:r>
          </a:p>
          <a:p>
            <a:pPr marL="0" indent="0">
              <a:buNone/>
            </a:pPr>
            <a:r>
              <a:rPr lang="es-MX" dirty="0"/>
              <a:t>Hablemos de dos cosas importantes - como son creadas las variables, y como poner valores dentro de ellas (o mejor dicho, como dar o pasarles valores).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20241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193B5-E2A5-D455-74BA-2B0407B84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Recordemos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176A7B-8BB9-9D04-E6F8-A77403B6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Una variable se crea cuando se le asigna un valor. A diferencia de otros lenguajes de programación, no es necesario declararla.</a:t>
            </a:r>
          </a:p>
          <a:p>
            <a:endParaRPr lang="es-MX" dirty="0"/>
          </a:p>
          <a:p>
            <a:r>
              <a:rPr lang="es-MX" dirty="0"/>
              <a:t>Si se le asigna cualquier valor a una variable no existente, la variable será automáticamente creada. No se necesita hacer algo más.</a:t>
            </a:r>
          </a:p>
          <a:p>
            <a:endParaRPr lang="es-MX" dirty="0"/>
          </a:p>
          <a:p>
            <a:r>
              <a:rPr lang="es-MX" dirty="0"/>
              <a:t>La creación (o su sintaxis) es muy simple: solo utiliza el nombre de la variable deseada, después el signo de igual (=) y el valor que se desea colocar dentro de la variable.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989230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E61815-3199-F57F-7129-082B7800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56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604F1-BEB5-96DD-57E5-2F40B90E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Observa el siguiente fragmento de código: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8FFA65-DFDB-FFCD-EDF6-E539A328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endParaRPr lang="es-GT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s-GT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s-MX" dirty="0"/>
              <a:t>Consiste de dos simples instrucciones:</a:t>
            </a:r>
          </a:p>
          <a:p>
            <a:r>
              <a:rPr lang="es-MX" dirty="0"/>
              <a:t>La primera crea una variable llamada </a:t>
            </a:r>
            <a:r>
              <a:rPr lang="es-MX" dirty="0" err="1"/>
              <a:t>var</a:t>
            </a:r>
            <a:r>
              <a:rPr lang="es-MX" dirty="0"/>
              <a:t>, y le asigna un literal con un valor entero de 1.</a:t>
            </a:r>
          </a:p>
          <a:p>
            <a:r>
              <a:rPr lang="es-MX" dirty="0"/>
              <a:t>La segunda imprime el valor de la variable recientemente creada en la consola.</a:t>
            </a:r>
          </a:p>
          <a:p>
            <a:r>
              <a:rPr lang="es-MX" dirty="0"/>
              <a:t>Nota: </a:t>
            </a:r>
            <a:r>
              <a:rPr lang="es-MX" dirty="0" err="1"/>
              <a:t>print</a:t>
            </a:r>
            <a:r>
              <a:rPr lang="es-MX" dirty="0"/>
              <a:t>() tiene una función más â puede manejar variables también. ¿Puedes predecir cuál será la salida (resultado) del código?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23835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6446D-A39C-A81C-DBA1-4EFA3FC6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¿Qué son?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A1E8D4-1618-0E63-F668-0B8B39DE3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Es justo que Python nos permita codificar literales, las cuales contengan valores numéricos y cadenas.</a:t>
            </a:r>
          </a:p>
          <a:p>
            <a:pPr marL="0" indent="0">
              <a:buNone/>
            </a:pPr>
            <a:r>
              <a:rPr lang="es-MX" dirty="0"/>
              <a:t>Ya hemos visto que se pueden hacer operaciones aritméticas con estos números: sumar, restar, etc. Esto se hará una infinidad de veces en un programa.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Pero es normal preguntar como es que se pueden almacenar los resultados de estas operaciones, para poder emplearlos en otras operaciones, y así sucesivamente.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837705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F55C4-8078-A56D-4791-DD96C13E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Utilizando 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394114-4E26-14AE-E9BD-FC8EF904C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Se tiene permitido utilizar cuantas declaraciones de variables sean necesarias para lograr el objetivo del programa, por ejemplo:</a:t>
            </a:r>
          </a:p>
          <a:p>
            <a:pPr marL="0" indent="0" algn="ctr">
              <a:buNone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account_balance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1000.0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'John Doe'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(var,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account_balance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(var)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81780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2F9C11-1DE5-058F-E62B-A5625D3D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Sin embargo, no se permite utilizar una variable que no exista, (en otras palabras, una variable a la cual no se le ha dado un valor).</a:t>
            </a:r>
          </a:p>
          <a:p>
            <a:pPr marL="0" indent="0">
              <a:buNone/>
            </a:pPr>
            <a:r>
              <a:rPr lang="es-MX" dirty="0"/>
              <a:t>Este ejemplo ocasionará un error:</a:t>
            </a:r>
          </a:p>
          <a:p>
            <a:pPr marL="0" indent="0" algn="ctr">
              <a:buNone/>
            </a:pP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endParaRPr lang="es-GT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s-GT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(Var)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61403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AF37A-0C9C-9146-22E2-5DFA0B76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Recuerda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DC1F8D-E587-FFEE-26DF-9E6F6649C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puede utilizar </a:t>
            </a:r>
            <a:r>
              <a:rPr lang="es-MX" dirty="0" err="1"/>
              <a:t>print</a:t>
            </a:r>
            <a:r>
              <a:rPr lang="es-MX" dirty="0"/>
              <a:t>() para combinar texto con variables utilizando el operador + para mostrar cadenas con variables, por ejemplo:</a:t>
            </a:r>
          </a:p>
          <a:p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"3.8.5"</a:t>
            </a:r>
            <a:endParaRPr lang="es-GT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GT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"Versión de Python: "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0266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2FB9C6-B4FD-711A-5234-3BAF6412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47481"/>
            <a:ext cx="4244341" cy="2532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¿Puedes predecir la salida del fragmento de código?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738BEF-1509-49AB-94B0-7D2B62188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9412" y="756110"/>
            <a:ext cx="5360305" cy="53603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esconectado">
            <a:extLst>
              <a:ext uri="{FF2B5EF4-FFF2-40B4-BE49-F238E27FC236}">
                <a16:creationId xmlns:a16="http://schemas.microsoft.com/office/drawing/2014/main" id="{2D1A83F6-D7A5-AD6C-691E-8C9EF972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5831" y="1599601"/>
            <a:ext cx="3658798" cy="365879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50993" y="399708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62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23BABC-C262-B794-599C-23E65ED2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s-MX" sz="2400"/>
              <a:t>Asignar un valor nuevo a una variable ya existente</a:t>
            </a:r>
            <a:endParaRPr lang="es-GT" sz="240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3864B59-4FDB-96D1-0324-72EB2CE5E1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314914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75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2347F-89B1-D0FB-199B-AD4E886C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/>
              <a:t>Observa el siguiente código: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97105-AC41-11A4-6CCD-CC218C6D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endParaRPr lang="es-GT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s-GT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endParaRPr lang="es-GT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s-GT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354593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49AA3-A0F3-6C4B-68CD-D91E3C8C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código envía dos líneas a la consola: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74011B-756B-22FF-B40B-D21D6EE3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La primer línea del código crea una nueva variable llamada </a:t>
            </a:r>
            <a:r>
              <a:rPr lang="es-MX" dirty="0" err="1"/>
              <a:t>var</a:t>
            </a:r>
            <a:r>
              <a:rPr lang="es-MX" dirty="0"/>
              <a:t> y le asigna el valor de 1.</a:t>
            </a:r>
            <a:endParaRPr lang="es-GT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FF7121E-9D4F-478C-F047-54D0E1B9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116" y="1975636"/>
            <a:ext cx="2571336" cy="29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1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576F42D3-BB0E-845E-8361-B22D9BA8D2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416264"/>
              </p:ext>
            </p:extLst>
          </p:nvPr>
        </p:nvGraphicFramePr>
        <p:xfrm>
          <a:off x="894523" y="596349"/>
          <a:ext cx="10793894" cy="5499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276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97B6370C-EA0A-C1C1-29F2-C2F99A78C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064535"/>
              </p:ext>
            </p:extLst>
          </p:nvPr>
        </p:nvGraphicFramePr>
        <p:xfrm>
          <a:off x="1477169" y="1524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485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ECF56-D3B1-30FA-F331-60524BE7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¿Puedes predecir cuál será el resultado del siguiente fragmento de código?</a:t>
            </a:r>
            <a:endParaRPr lang="es-GT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016D63A-D81B-E33A-358C-F50336BC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62" y="2174975"/>
            <a:ext cx="10554277" cy="34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6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22F29-034D-8D7E-00BD-26F65F7E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10310150" cy="857559"/>
          </a:xfrm>
        </p:spPr>
        <p:txBody>
          <a:bodyPr/>
          <a:lstStyle/>
          <a:p>
            <a:r>
              <a:rPr lang="es-MX" dirty="0"/>
              <a:t>¿Cómo almacenar los resultados intermedios, y después utilizarlos de nuevo para producir resultados subsecuentes?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1FC7A1-63C2-AC50-1DEC-E4B2AEB9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Python ayudará con ello. Python ofrece "cajas" (contenedores) especiales para este propósito, estas cajas son llamadas variables - el nombre mismo sugiere que el contenido de estos contenedores puede variar en casi cualquier forma.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26219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E8DB85E2-4179-4550-916E-9377FE0C7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7F9FD8-26B4-7B4B-ECB3-A39E61D9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782473"/>
            <a:ext cx="8476434" cy="3334602"/>
          </a:xfrm>
        </p:spPr>
        <p:txBody>
          <a:bodyPr>
            <a:normAutofit/>
          </a:bodyPr>
          <a:lstStyle/>
          <a:p>
            <a:r>
              <a:rPr lang="es-MX" sz="2400" dirty="0"/>
              <a:t>500 - ¿Porque? Bueno, primero, la variable </a:t>
            </a:r>
            <a:r>
              <a:rPr lang="es-MX" sz="2400" dirty="0" err="1"/>
              <a:t>var</a:t>
            </a:r>
            <a:r>
              <a:rPr lang="es-MX" sz="2400" dirty="0"/>
              <a:t> es creada y se le asigna el valor de 100. Después, a la misma variable se le asigna un nuevo valor: el resultado de sumarle 200 a 300, lo cual es 500.</a:t>
            </a:r>
            <a:endParaRPr lang="es-GT" sz="2400" dirty="0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45B26396-3476-4B52-8CF4-01F3D246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840303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474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DCF72-5A46-05CF-5AE9-6EC69C77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es-GT" dirty="0"/>
              <a:t>Operadores Abreviados</a:t>
            </a:r>
            <a:endParaRPr lang="es-GT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AAE3D3B-4E0D-27E2-A95A-F0480E3C2F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6013692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7263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ED7CDE-D858-6433-AD4E-9D0D9A50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Por ejemplo, si se necesita calcular una serie de valores sucesivos de la potencia de 2, se puede usar el siguiente código:</a:t>
            </a:r>
          </a:p>
          <a:p>
            <a:r>
              <a:rPr lang="es-GT" dirty="0"/>
              <a:t>x = x * 2</a:t>
            </a:r>
          </a:p>
          <a:p>
            <a:r>
              <a:rPr lang="es-MX" dirty="0"/>
              <a:t>También, puedes utilizar una expresión como la siguiente si no puedes dormir y estas tratando de resolverlo con alguno de los m</a:t>
            </a:r>
          </a:p>
          <a:p>
            <a:r>
              <a:rPr lang="es-GT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sheep</a:t>
            </a:r>
            <a:r>
              <a:rPr lang="es-GT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s-GT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sheep</a:t>
            </a:r>
            <a:r>
              <a:rPr lang="es-GT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+ 1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354030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0E726B-5422-3E9D-E41D-8BFD369B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endParaRPr lang="es-GT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6C0BAEB-2A12-09C7-071C-AE2D1195CE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128429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4501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Rectangle 1">
            <a:extLst>
              <a:ext uri="{FF2B5EF4-FFF2-40B4-BE49-F238E27FC236}">
                <a16:creationId xmlns:a16="http://schemas.microsoft.com/office/drawing/2014/main" id="{00AD3DAE-00DE-93BF-C741-569F8E7ED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881843"/>
              </p:ext>
            </p:extLst>
          </p:nvPr>
        </p:nvGraphicFramePr>
        <p:xfrm>
          <a:off x="457200" y="701040"/>
          <a:ext cx="11135360" cy="5933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6968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rso Python 3 desde cero #3 _ Variables en Python">
            <a:hlinkClick r:id="" action="ppaction://media"/>
            <a:extLst>
              <a:ext uri="{FF2B5EF4-FFF2-40B4-BE49-F238E27FC236}">
                <a16:creationId xmlns:a16="http://schemas.microsoft.com/office/drawing/2014/main" id="{B5B3A33F-2F80-130A-C82E-341234263F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635" y="248105"/>
            <a:ext cx="11310730" cy="6361789"/>
          </a:xfrm>
        </p:spPr>
      </p:pic>
    </p:spTree>
    <p:extLst>
      <p:ext uri="{BB962C8B-B14F-4D97-AF65-F5344CB8AC3E}">
        <p14:creationId xmlns:p14="http://schemas.microsoft.com/office/powerpoint/2010/main" val="302005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terminar tipo de variable en Python - Parzibyte's blog">
            <a:extLst>
              <a:ext uri="{FF2B5EF4-FFF2-40B4-BE49-F238E27FC236}">
                <a16:creationId xmlns:a16="http://schemas.microsoft.com/office/drawing/2014/main" id="{703EEC89-1F7E-590B-C01E-7C1121965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"/>
          <a:stretch/>
        </p:blipFill>
        <p:spPr bwMode="auto">
          <a:xfrm>
            <a:off x="20" y="2520"/>
            <a:ext cx="12191980" cy="685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2E7EAC-F8B5-4976-01E6-BB036513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2200">
                <a:solidFill>
                  <a:srgbClr val="FFFFFF"/>
                </a:solidFill>
              </a:rPr>
              <a:t>¿Cuáles son los componentes o elementos de una variable en Python?</a:t>
            </a:r>
            <a:endParaRPr lang="es-GT" sz="2200">
              <a:solidFill>
                <a:srgbClr val="FFFFFF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5E91E0-7D12-32AC-113C-E3F212743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55" y="2743200"/>
            <a:ext cx="7955077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dirty="0">
                <a:solidFill>
                  <a:srgbClr val="FFFFFF"/>
                </a:solidFill>
              </a:rPr>
              <a:t>Un nombre.</a:t>
            </a:r>
          </a:p>
          <a:p>
            <a:pPr marL="0" indent="0">
              <a:buNone/>
            </a:pPr>
            <a:r>
              <a:rPr lang="es-MX" dirty="0">
                <a:solidFill>
                  <a:srgbClr val="FFFFFF"/>
                </a:solidFill>
              </a:rPr>
              <a:t>Un valor (el contenido del contenedor).</a:t>
            </a:r>
            <a:endParaRPr lang="es-G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6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128E79-6FE4-D3D8-5A21-6654DD70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800" dirty="0"/>
              <a:t>Comencemos con lo relacionado al nombre de la variable.</a:t>
            </a:r>
          </a:p>
          <a:p>
            <a:pPr marL="0" indent="0">
              <a:buNone/>
            </a:pPr>
            <a:r>
              <a:rPr lang="es-MX" sz="2800" dirty="0"/>
              <a:t>Las variables no aparecen en un programa automáticamente. Como desarrollador, tu debes decidir cuantas variables deseas utilizar en tu programa.</a:t>
            </a:r>
          </a:p>
          <a:p>
            <a:pPr marL="0" indent="0">
              <a:buNone/>
            </a:pPr>
            <a:r>
              <a:rPr lang="es-MX" sz="2800" dirty="0"/>
              <a:t>También las debes de nombrar.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55507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2975D0-D2C9-51B8-6B10-387407A7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5333365" cy="11410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2000"/>
              <a:t>Si se desea nombrar una variable, se deben seguir las siguientes reglas:</a:t>
            </a:r>
            <a:endParaRPr lang="es-GT" sz="20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05194E-CD96-716A-6CE0-51BF74D9C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7" y="2259698"/>
            <a:ext cx="4991103" cy="38363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MX" sz="1300"/>
              <a:t>El nombre de la variable debe de estar compuesto por MAYÚSCULAS, minúsculas, dígitos, y el carácter _ (guion bajo).</a:t>
            </a:r>
          </a:p>
          <a:p>
            <a:pPr>
              <a:lnSpc>
                <a:spcPct val="120000"/>
              </a:lnSpc>
            </a:pPr>
            <a:r>
              <a:rPr lang="es-MX" sz="1300"/>
              <a:t>El nombre de la variable debe comenzar con una letra.</a:t>
            </a:r>
          </a:p>
          <a:p>
            <a:pPr>
              <a:lnSpc>
                <a:spcPct val="120000"/>
              </a:lnSpc>
            </a:pPr>
            <a:r>
              <a:rPr lang="es-MX" sz="1300"/>
              <a:t>El carácter guion bajo es considerado una letra.</a:t>
            </a:r>
          </a:p>
          <a:p>
            <a:pPr>
              <a:lnSpc>
                <a:spcPct val="120000"/>
              </a:lnSpc>
            </a:pPr>
            <a:r>
              <a:rPr lang="es-MX" sz="1300"/>
              <a:t>Las mayúsculas y minúsculas se tratan de forma distinta (un poco diferente que en el mundo real - Alicia y ALICIA son el mismo nombre, pero en Python son dos nombres de variable distintos, subsecuentemente, son dos variables diferentes).</a:t>
            </a:r>
          </a:p>
          <a:p>
            <a:pPr>
              <a:lnSpc>
                <a:spcPct val="120000"/>
              </a:lnSpc>
            </a:pPr>
            <a:r>
              <a:rPr lang="es-MX" sz="1300"/>
              <a:t>El nombre de las variables no pueden ser igual a alguna de las palabras reservadas de Python (se explicará más de esto pronto).</a:t>
            </a:r>
            <a:endParaRPr lang="es-GT" sz="13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9A9457-874F-4EEB-BF07-9CEA561C1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9965" y="1114197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C21E09-B36D-0F9D-4A78-1AB8030E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30" y="2086024"/>
            <a:ext cx="3226275" cy="26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55543-6287-113B-6A9B-DB4E3AB5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Nombres correctos e incorrectos de 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FA452B-9E76-275E-68F3-7EECDACA5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Nota que la misma restricción aplica a los nombres de funciones.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Python no impone restricciones en la longitud de los nombres de las variables, pero eso no significa que un nombre de variable largo sea mejor que uno corto.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68887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89F65-4901-0042-321A-83870B66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Aquí se muestran algunos nombres de variable que son correctos, pero que no siempre son convenientes:</a:t>
            </a:r>
            <a:endParaRPr lang="es-GT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78E17E-D9F5-71B0-DCC8-AE36F4893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73" y="3262278"/>
            <a:ext cx="11888025" cy="1071183"/>
          </a:xfrm>
        </p:spPr>
      </p:pic>
    </p:spTree>
    <p:extLst>
      <p:ext uri="{BB962C8B-B14F-4D97-AF65-F5344CB8AC3E}">
        <p14:creationId xmlns:p14="http://schemas.microsoft.com/office/powerpoint/2010/main" val="111688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86D9C-EEF9-2944-D675-0C8EC55C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1800" dirty="0"/>
              <a:t>Además, Python permite utilizar no solo las letras latinas, sino caracteres específicos de otros idiomas que utilizan otros alfabetos.</a:t>
            </a:r>
            <a:br>
              <a:rPr lang="es-MX" sz="1800" dirty="0"/>
            </a:br>
            <a:r>
              <a:rPr lang="es-MX" sz="1800" dirty="0"/>
              <a:t>Estos nombres de variables también son correctos:</a:t>
            </a:r>
            <a:endParaRPr lang="es-GT" sz="18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31B1B60-1111-BE37-CE39-1ED44EBE1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25" y="3476336"/>
            <a:ext cx="11905149" cy="764785"/>
          </a:xfrm>
        </p:spPr>
      </p:pic>
    </p:spTree>
    <p:extLst>
      <p:ext uri="{BB962C8B-B14F-4D97-AF65-F5344CB8AC3E}">
        <p14:creationId xmlns:p14="http://schemas.microsoft.com/office/powerpoint/2010/main" val="3708964369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1845</Words>
  <Application>Microsoft Office PowerPoint</Application>
  <PresentationFormat>Panorámica</PresentationFormat>
  <Paragraphs>124</Paragraphs>
  <Slides>35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Consolas</vt:lpstr>
      <vt:lpstr>Courier New</vt:lpstr>
      <vt:lpstr>Courier New</vt:lpstr>
      <vt:lpstr>Trade Gothic Next Cond</vt:lpstr>
      <vt:lpstr>Trade Gothic Next Light</vt:lpstr>
      <vt:lpstr>PortalVTI</vt:lpstr>
      <vt:lpstr>VAriables</vt:lpstr>
      <vt:lpstr>¿Qué son?</vt:lpstr>
      <vt:lpstr>¿Cómo almacenar los resultados intermedios, y después utilizarlos de nuevo para producir resultados subsecuentes?</vt:lpstr>
      <vt:lpstr>¿Cuáles son los componentes o elementos de una variable en Python?</vt:lpstr>
      <vt:lpstr>Presentación de PowerPoint</vt:lpstr>
      <vt:lpstr>Si se desea nombrar una variable, se deben seguir las siguientes reglas:</vt:lpstr>
      <vt:lpstr>Nombres correctos e incorrectos de variables</vt:lpstr>
      <vt:lpstr>Aquí se muestran algunos nombres de variable que son correctos, pero que no siempre son convenientes:</vt:lpstr>
      <vt:lpstr>Además, Python permite utilizar no solo las letras latinas, sino caracteres específicos de otros idiomas que utilizan otros alfabetos. Estos nombres de variables también son correctos:</vt:lpstr>
      <vt:lpstr>Ahora veamos algunos nombres incorrectos:</vt:lpstr>
      <vt:lpstr>NOTA</vt:lpstr>
      <vt:lpstr>Palabras Clave</vt:lpstr>
      <vt:lpstr>Presentación de PowerPoint</vt:lpstr>
      <vt:lpstr>Presentación de PowerPoint</vt:lpstr>
      <vt:lpstr>Presentación de PowerPoint</vt:lpstr>
      <vt:lpstr>Creando variables</vt:lpstr>
      <vt:lpstr>Recordemos </vt:lpstr>
      <vt:lpstr>Presentación de PowerPoint</vt:lpstr>
      <vt:lpstr>Observa el siguiente fragmento de código:</vt:lpstr>
      <vt:lpstr>Utilizando variables</vt:lpstr>
      <vt:lpstr>Presentación de PowerPoint</vt:lpstr>
      <vt:lpstr>Recuerda</vt:lpstr>
      <vt:lpstr>¿Puedes predecir la salida del fragmento de código?</vt:lpstr>
      <vt:lpstr>Asignar un valor nuevo a una variable ya existente</vt:lpstr>
      <vt:lpstr>Observa el siguiente código:</vt:lpstr>
      <vt:lpstr>El código envía dos líneas a la consola:</vt:lpstr>
      <vt:lpstr>Presentación de PowerPoint</vt:lpstr>
      <vt:lpstr>Presentación de PowerPoint</vt:lpstr>
      <vt:lpstr>¿Puedes predecir cuál será el resultado del siguiente fragmento de código?</vt:lpstr>
      <vt:lpstr>Presentación de PowerPoint</vt:lpstr>
      <vt:lpstr>Operadores Abreviados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Monjes</dc:creator>
  <cp:lastModifiedBy>Javier Monjes</cp:lastModifiedBy>
  <cp:revision>2</cp:revision>
  <dcterms:created xsi:type="dcterms:W3CDTF">2024-09-05T22:12:24Z</dcterms:created>
  <dcterms:modified xsi:type="dcterms:W3CDTF">2024-09-10T22:33:36Z</dcterms:modified>
</cp:coreProperties>
</file>